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2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36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12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28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7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51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79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38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5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96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95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6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0A60-E943-4884-A3FE-0E554F574A17}" type="datetimeFigureOut">
              <a:rPr lang="es-ES" smtClean="0"/>
              <a:t>20/10/2017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C0526-4134-4DF1-AD97-8E1EDC4060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43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16" y="226455"/>
            <a:ext cx="4693532" cy="1481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37996"/>
          <a:stretch/>
        </p:blipFill>
        <p:spPr>
          <a:xfrm>
            <a:off x="0" y="1"/>
            <a:ext cx="6031149" cy="68828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28761" y="2008174"/>
            <a:ext cx="517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CONCLUSIONES Y MESA DEBATE CON EL LIDERAZGO PORTUARIO AMERICANO</a:t>
            </a:r>
            <a:endParaRPr lang="es-E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492657" y="3120062"/>
            <a:ext cx="3650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/>
              <a:t>Fernando Gamboa </a:t>
            </a:r>
            <a:r>
              <a:rPr lang="es-ES" sz="1600" dirty="0" smtClean="0"/>
              <a:t>( SCT / México ) </a:t>
            </a:r>
          </a:p>
          <a:p>
            <a:pPr algn="ctr"/>
            <a:r>
              <a:rPr lang="es-ES" sz="1600" b="1" dirty="0" smtClean="0"/>
              <a:t>Ángel Elías </a:t>
            </a:r>
            <a:r>
              <a:rPr lang="es-ES" sz="1600" dirty="0" smtClean="0"/>
              <a:t>( ENAPRO / Argentina )</a:t>
            </a:r>
          </a:p>
          <a:p>
            <a:pPr algn="ctr"/>
            <a:r>
              <a:rPr lang="es-ES" sz="1600" b="1" dirty="0" smtClean="0"/>
              <a:t>Noel </a:t>
            </a:r>
            <a:r>
              <a:rPr lang="es-ES" sz="1600" b="1" dirty="0" err="1" smtClean="0"/>
              <a:t>Hacegaba</a:t>
            </a:r>
            <a:r>
              <a:rPr lang="es-ES" sz="1600" b="1" dirty="0" smtClean="0"/>
              <a:t> </a:t>
            </a:r>
            <a:r>
              <a:rPr lang="es-ES" sz="1600" dirty="0" smtClean="0"/>
              <a:t>( P. LONG BEACH / EE UU )</a:t>
            </a:r>
          </a:p>
          <a:p>
            <a:pPr algn="ctr"/>
            <a:r>
              <a:rPr lang="es-ES" sz="1600" b="1" dirty="0" smtClean="0"/>
              <a:t>Víctor J. González </a:t>
            </a:r>
            <a:r>
              <a:rPr lang="es-ES" sz="1600" dirty="0" smtClean="0"/>
              <a:t>( SPRB / Colombia) </a:t>
            </a:r>
          </a:p>
          <a:p>
            <a:pPr algn="ctr"/>
            <a:r>
              <a:rPr lang="es-ES" sz="1600" b="1" dirty="0" smtClean="0"/>
              <a:t>Francisco J. González </a:t>
            </a:r>
            <a:r>
              <a:rPr lang="es-ES" sz="1600" dirty="0" smtClean="0"/>
              <a:t>( P. ARICA / Chile ) </a:t>
            </a:r>
          </a:p>
          <a:p>
            <a:pPr algn="ctr"/>
            <a:r>
              <a:rPr lang="es-ES" sz="1600" b="1" dirty="0" smtClean="0"/>
              <a:t>Arturo Rojas </a:t>
            </a:r>
            <a:r>
              <a:rPr lang="es-ES" sz="1600" dirty="0" smtClean="0"/>
              <a:t>( P. QUEQUEN / Argentina )  </a:t>
            </a: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441829" y="5423073"/>
            <a:ext cx="2114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/>
              <a:t>Modera:</a:t>
            </a:r>
          </a:p>
          <a:p>
            <a:pPr algn="ctr"/>
            <a:r>
              <a:rPr lang="es-ES" sz="1600" dirty="0" smtClean="0"/>
              <a:t>Miguel Garín ( España) </a:t>
            </a:r>
            <a:endParaRPr lang="es-ES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14" y="6110284"/>
            <a:ext cx="818111" cy="5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0750" y="1094710"/>
            <a:ext cx="9450912" cy="53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2377" y="1094710"/>
            <a:ext cx="9494324" cy="53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9387" y="1178285"/>
            <a:ext cx="8813389" cy="49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4288" y="968250"/>
            <a:ext cx="9328826" cy="52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9380" y="1094710"/>
            <a:ext cx="9421827" cy="52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4288" y="1094710"/>
            <a:ext cx="9329288" cy="52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40" y="85694"/>
            <a:ext cx="3197294" cy="10090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95575" y="6488668"/>
            <a:ext cx="88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CONCLUSIONES Y MESA DEBATE CON EL LIDERAZGO PORTUARIO AMERICANO</a:t>
            </a:r>
            <a:endParaRPr 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2378" y="1203506"/>
            <a:ext cx="9619622" cy="49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2" r="47949"/>
          <a:stretch/>
        </p:blipFill>
        <p:spPr>
          <a:xfrm>
            <a:off x="-241161" y="-90435"/>
            <a:ext cx="2813538" cy="706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7038" b="22538"/>
          <a:stretch/>
        </p:blipFill>
        <p:spPr>
          <a:xfrm>
            <a:off x="2889523" y="3634831"/>
            <a:ext cx="8794428" cy="27652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99" y="562348"/>
            <a:ext cx="6602276" cy="20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0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133</Words>
  <Application>Microsoft Office PowerPoint</Application>
  <PresentationFormat>Panorámica</PresentationFormat>
  <Paragraphs>16</Paragraphs>
  <Slides>9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Garín</dc:creator>
  <cp:lastModifiedBy>Miguel Garín Alemany</cp:lastModifiedBy>
  <cp:revision>12</cp:revision>
  <dcterms:created xsi:type="dcterms:W3CDTF">2017-10-20T08:42:21Z</dcterms:created>
  <dcterms:modified xsi:type="dcterms:W3CDTF">2017-10-20T11:20:42Z</dcterms:modified>
</cp:coreProperties>
</file>