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lvl1pPr defTabSz="457200">
      <a:defRPr>
        <a:latin typeface="Calibri"/>
        <a:ea typeface="Calibri"/>
        <a:cs typeface="Calibri"/>
        <a:sym typeface="Calibri"/>
      </a:defRPr>
    </a:lvl1pPr>
    <a:lvl2pPr indent="457200" defTabSz="457200">
      <a:defRPr>
        <a:latin typeface="Calibri"/>
        <a:ea typeface="Calibri"/>
        <a:cs typeface="Calibri"/>
        <a:sym typeface="Calibri"/>
      </a:defRPr>
    </a:lvl2pPr>
    <a:lvl3pPr indent="914400" defTabSz="457200">
      <a:defRPr>
        <a:latin typeface="Calibri"/>
        <a:ea typeface="Calibri"/>
        <a:cs typeface="Calibri"/>
        <a:sym typeface="Calibri"/>
      </a:defRPr>
    </a:lvl3pPr>
    <a:lvl4pPr indent="1371600" defTabSz="457200">
      <a:defRPr>
        <a:latin typeface="Calibri"/>
        <a:ea typeface="Calibri"/>
        <a:cs typeface="Calibri"/>
        <a:sym typeface="Calibri"/>
      </a:defRPr>
    </a:lvl4pPr>
    <a:lvl5pPr indent="1828800" defTabSz="457200">
      <a:defRPr>
        <a:latin typeface="Calibri"/>
        <a:ea typeface="Calibri"/>
        <a:cs typeface="Calibri"/>
        <a:sym typeface="Calibri"/>
      </a:defRPr>
    </a:lvl5pPr>
    <a:lvl6pPr defTabSz="457200">
      <a:defRPr>
        <a:latin typeface="Calibri"/>
        <a:ea typeface="Calibri"/>
        <a:cs typeface="Calibri"/>
        <a:sym typeface="Calibri"/>
      </a:defRPr>
    </a:lvl6pPr>
    <a:lvl7pPr defTabSz="457200">
      <a:defRPr>
        <a:latin typeface="Calibri"/>
        <a:ea typeface="Calibri"/>
        <a:cs typeface="Calibri"/>
        <a:sym typeface="Calibri"/>
      </a:defRPr>
    </a:lvl7pPr>
    <a:lvl8pPr defTabSz="457200">
      <a:defRPr>
        <a:latin typeface="Calibri"/>
        <a:ea typeface="Calibri"/>
        <a:cs typeface="Calibri"/>
        <a:sym typeface="Calibri"/>
      </a:defRPr>
    </a:lvl8pPr>
    <a:lvl9pPr defTabSz="4572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60542042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indent="457200" algn="ctr" defTabSz="457200">
        <a:defRPr sz="4400">
          <a:latin typeface="Calibri"/>
          <a:ea typeface="Calibri"/>
          <a:cs typeface="Calibri"/>
          <a:sym typeface="Calibri"/>
        </a:defRPr>
      </a:lvl6pPr>
      <a:lvl7pPr indent="914400" algn="ctr" defTabSz="457200">
        <a:defRPr sz="4400">
          <a:latin typeface="Calibri"/>
          <a:ea typeface="Calibri"/>
          <a:cs typeface="Calibri"/>
          <a:sym typeface="Calibri"/>
        </a:defRPr>
      </a:lvl7pPr>
      <a:lvl8pPr indent="1371600" algn="ctr" defTabSz="457200">
        <a:defRPr sz="4400">
          <a:latin typeface="Calibri"/>
          <a:ea typeface="Calibri"/>
          <a:cs typeface="Calibri"/>
          <a:sym typeface="Calibri"/>
        </a:defRPr>
      </a:lvl8pPr>
      <a:lvl9pPr indent="1828800"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DEE8"/>
            </a:gs>
            <a:gs pos="85000">
              <a:srgbClr val="FFFFFF"/>
            </a:gs>
            <a:gs pos="100000">
              <a:srgbClr val="FFFF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2127250"/>
            <a:ext cx="3503613" cy="4730750"/>
          </a:xfrm>
          <a:prstGeom prst="rect">
            <a:avLst/>
          </a:prstGeom>
          <a:solidFill/>
          <a:ln w="12700">
            <a:miter lim="400000"/>
          </a:ln>
          <a:effectLst>
            <a:outerShdw blurRad="635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2127249"/>
            <a:ext cx="3503613" cy="1260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ts val="4400"/>
              </a:lnSpc>
              <a:defRPr sz="48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>
                <a:solidFill>
                  <a:srgbClr val="FFFFFF"/>
                </a:solidFill>
              </a:rPr>
              <a:t>Port of Everett</a:t>
            </a:r>
          </a:p>
        </p:txBody>
      </p:sp>
      <p:sp>
        <p:nvSpPr>
          <p:cNvPr id="10" name="Shape 10"/>
          <p:cNvSpPr/>
          <p:nvPr/>
        </p:nvSpPr>
        <p:spPr>
          <a:xfrm>
            <a:off x="0" y="3560762"/>
            <a:ext cx="3503613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Marketing Materials</a:t>
            </a:r>
          </a:p>
        </p:txBody>
      </p:sp>
      <p:sp>
        <p:nvSpPr>
          <p:cNvPr id="11" name="Shape 11"/>
          <p:cNvSpPr/>
          <p:nvPr/>
        </p:nvSpPr>
        <p:spPr>
          <a:xfrm>
            <a:off x="0" y="4575175"/>
            <a:ext cx="3503613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>
                <a:solidFill>
                  <a:srgbClr val="FFFFFF"/>
                </a:solidFill>
              </a:rPr>
              <a:t>Promotional/Advocacy</a:t>
            </a:r>
            <a:br>
              <a:rPr>
                <a:solidFill>
                  <a:srgbClr val="FFFFFF"/>
                </a:solidFill>
              </a:rPr>
            </a:br>
            <a:r>
              <a:rPr>
                <a:solidFill>
                  <a:srgbClr val="FFFFFF"/>
                </a:solidFill>
              </a:rPr>
              <a:t>Material</a:t>
            </a:r>
          </a:p>
        </p:txBody>
      </p:sp>
      <p:sp>
        <p:nvSpPr>
          <p:cNvPr id="12" name="Shape 12"/>
          <p:cNvSpPr/>
          <p:nvPr/>
        </p:nvSpPr>
        <p:spPr>
          <a:xfrm flipH="1" flipV="1">
            <a:off x="-1" y="2085975"/>
            <a:ext cx="9144002" cy="1588"/>
          </a:xfrm>
          <a:prstGeom prst="line">
            <a:avLst/>
          </a:prstGeom>
          <a:ln w="57150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pic>
        <p:nvPicPr>
          <p:cNvPr id="13" name="communications_14.jpg" descr="communications_14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2087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oELogo_white_on_black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638" y="5265787"/>
            <a:ext cx="2010337" cy="1340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Recreation Tab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95800" y="2127249"/>
            <a:ext cx="3575953" cy="47307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Roman</vt:lpstr>
      <vt:lpstr>Calibri</vt:lpstr>
      <vt:lpstr>Helvetica</vt:lpstr>
      <vt:lpstr>Default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Lefeber</dc:creator>
  <cp:lastModifiedBy>Aaron Ellis</cp:lastModifiedBy>
  <cp:revision>2</cp:revision>
  <dcterms:modified xsi:type="dcterms:W3CDTF">2014-05-01T13:07:18Z</dcterms:modified>
</cp:coreProperties>
</file>