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68" r:id="rId2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408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ACAFA613-5658-4968-9298-407448B0C716}" type="datetime1">
              <a:rPr lang="en-US"/>
              <a:pPr>
                <a:defRPr/>
              </a:pPr>
              <a:t>5/2/2014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F4CC5D33-CD0F-4FFD-889E-991ECC7CD6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3301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4FC4567-5E3D-4843-9010-DA4223117220}" type="slidenum">
              <a:rPr lang="en-US" smtClean="0"/>
              <a:pPr/>
              <a:t>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208437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C73BD2-B05F-4172-A0DC-516F639EFF8D}" type="datetime1">
              <a:rPr lang="en-US"/>
              <a:pPr>
                <a:defRPr/>
              </a:pPr>
              <a:t>5/2/2014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C88E4A-38AA-41E2-9CE2-2820DB0E1E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B700D4-79F3-4966-AF05-121C9E92EA44}" type="datetime1">
              <a:rPr lang="en-US"/>
              <a:pPr>
                <a:defRPr/>
              </a:pPr>
              <a:t>5/2/2014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217A20-172E-4DCA-8E4C-275953771E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CBB358-7E05-4F43-96E7-496C3CE93685}" type="datetime1">
              <a:rPr lang="en-US"/>
              <a:pPr>
                <a:defRPr/>
              </a:pPr>
              <a:t>5/2/2014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1E7892-A688-41C4-9316-E463B2C8CE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C79748-18A5-4F3B-958F-CAAD97859E2B}" type="datetime1">
              <a:rPr lang="en-US"/>
              <a:pPr>
                <a:defRPr/>
              </a:pPr>
              <a:t>5/2/2014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969E0-50E4-4C04-AC58-93C64A3B14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EE4703-0F33-47FE-9615-C4E381D49D45}" type="datetime1">
              <a:rPr lang="en-US"/>
              <a:pPr>
                <a:defRPr/>
              </a:pPr>
              <a:t>5/2/2014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B4D914-4BAB-4E49-8F8B-626C97FF8C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F9BF5F-50A5-4749-B6D8-B1CE7AFDDFA3}" type="datetime1">
              <a:rPr lang="en-US"/>
              <a:pPr>
                <a:defRPr/>
              </a:pPr>
              <a:t>5/2/2014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5FFA9C-C016-4B69-B806-F5FBB5DE26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503AE6-24D1-4F62-B597-258D9F654EC0}" type="datetime1">
              <a:rPr lang="en-US"/>
              <a:pPr>
                <a:defRPr/>
              </a:pPr>
              <a:t>5/2/2014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771AD1-9BFA-440E-B404-3CECD7242C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F743C6-0A15-410D-9C05-399E79C90595}" type="datetime1">
              <a:rPr lang="en-US"/>
              <a:pPr>
                <a:defRPr/>
              </a:pPr>
              <a:t>5/2/2014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8EFC99-33E9-4590-A24C-E9494B7BED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7FF5D8-D828-4D3A-9A58-B07452E42850}" type="datetime1">
              <a:rPr lang="en-US"/>
              <a:pPr>
                <a:defRPr/>
              </a:pPr>
              <a:t>5/2/2014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5AA3AB-73A4-425A-8DB8-1CEF2CECAB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93F79F-DB26-424D-A69C-6746BC3D69CB}" type="datetime1">
              <a:rPr lang="en-US"/>
              <a:pPr>
                <a:defRPr/>
              </a:pPr>
              <a:t>5/2/2014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B9E88A-CBC8-4EEE-A498-17ADD2646D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08FE49-912F-4B6E-BE75-8094B84CB510}" type="datetime1">
              <a:rPr lang="en-US"/>
              <a:pPr>
                <a:defRPr/>
              </a:pPr>
              <a:t>5/2/2014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FA17BE-36C6-46FB-845C-285D9AB579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E976ED83-D9C1-4005-A670-98935B5E5808}" type="datetime1">
              <a:rPr lang="en-US"/>
              <a:pPr>
                <a:defRPr/>
              </a:pPr>
              <a:t>5/2/2014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584F6E3D-7C30-49A0-8E42-762523E90E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5000">
              <a:schemeClr val="bg1"/>
            </a:gs>
            <a:gs pos="100000">
              <a:schemeClr val="accent5">
                <a:lumMod val="40000"/>
                <a:lumOff val="60000"/>
              </a:schemeClr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2127250"/>
            <a:ext cx="3503613" cy="4730750"/>
          </a:xfrm>
          <a:prstGeom prst="rect">
            <a:avLst/>
          </a:prstGeom>
          <a:solidFill>
            <a:schemeClr val="tx1"/>
          </a:solidFill>
          <a:ln w="38100">
            <a:noFill/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2051" name="TextBox 8"/>
          <p:cNvSpPr txBox="1">
            <a:spLocks noChangeArrowheads="1"/>
          </p:cNvSpPr>
          <p:nvPr/>
        </p:nvSpPr>
        <p:spPr bwMode="auto">
          <a:xfrm>
            <a:off x="0" y="2193750"/>
            <a:ext cx="3503613" cy="124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4400"/>
              </a:lnSpc>
            </a:pPr>
            <a:r>
              <a:rPr lang="en-US" sz="4400" b="1" dirty="0" smtClean="0">
                <a:solidFill>
                  <a:schemeClr val="bg1"/>
                </a:solidFill>
                <a:latin typeface="Calibri" charset="0"/>
              </a:rPr>
              <a:t>Port of </a:t>
            </a:r>
          </a:p>
          <a:p>
            <a:pPr algn="ctr">
              <a:lnSpc>
                <a:spcPts val="4400"/>
              </a:lnSpc>
            </a:pPr>
            <a:r>
              <a:rPr lang="en-US" sz="4400" b="1" dirty="0" smtClean="0">
                <a:solidFill>
                  <a:schemeClr val="bg1"/>
                </a:solidFill>
                <a:latin typeface="Calibri" charset="0"/>
              </a:rPr>
              <a:t>New Orleans</a:t>
            </a:r>
            <a:endParaRPr lang="en-US" sz="4400" b="1" dirty="0">
              <a:solidFill>
                <a:schemeClr val="bg1"/>
              </a:solidFill>
              <a:latin typeface="Calibri" charset="0"/>
            </a:endParaRPr>
          </a:p>
        </p:txBody>
      </p:sp>
      <p:sp>
        <p:nvSpPr>
          <p:cNvPr id="2052" name="TextBox 9"/>
          <p:cNvSpPr txBox="1">
            <a:spLocks noChangeArrowheads="1"/>
          </p:cNvSpPr>
          <p:nvPr/>
        </p:nvSpPr>
        <p:spPr bwMode="auto">
          <a:xfrm>
            <a:off x="0" y="3659239"/>
            <a:ext cx="350361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Port of New Orleans Social Media Initiative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054" name="TextBox 11"/>
          <p:cNvSpPr txBox="1">
            <a:spLocks noChangeArrowheads="1"/>
          </p:cNvSpPr>
          <p:nvPr/>
        </p:nvSpPr>
        <p:spPr bwMode="auto">
          <a:xfrm>
            <a:off x="0" y="4759841"/>
            <a:ext cx="35036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  <a:latin typeface="Calibri" charset="0"/>
              </a:rPr>
              <a:t>Social/Web-Based Media</a:t>
            </a:r>
            <a:endParaRPr lang="en-US" i="1" dirty="0">
              <a:solidFill>
                <a:srgbClr val="FFFFFF"/>
              </a:solidFill>
              <a:latin typeface="Calibri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rot="10800000">
            <a:off x="0" y="2085975"/>
            <a:ext cx="9144000" cy="1588"/>
          </a:xfrm>
          <a:prstGeom prst="line">
            <a:avLst/>
          </a:prstGeom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56" name="Picture 8" descr="communications_14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PortNola_color horizontal.jpg"/>
          <p:cNvPicPr>
            <a:picLocks noChangeAspect="1"/>
          </p:cNvPicPr>
          <p:nvPr/>
        </p:nvPicPr>
        <p:blipFill>
          <a:blip r:embed="rId4"/>
          <a:srcRect l="10300" r="13186" b="13236"/>
          <a:stretch>
            <a:fillRect/>
          </a:stretch>
        </p:blipFill>
        <p:spPr>
          <a:xfrm>
            <a:off x="604915" y="5218817"/>
            <a:ext cx="2293032" cy="1454896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 descr="Screenshot (22)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19331" y="5253323"/>
            <a:ext cx="2828176" cy="13089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 descr="Screenshot (26).png"/>
          <p:cNvPicPr>
            <a:picLocks noChangeAspect="1"/>
          </p:cNvPicPr>
          <p:nvPr/>
        </p:nvPicPr>
        <p:blipFill>
          <a:blip r:embed="rId6"/>
          <a:srcRect l="16378" r="12861" b="10630"/>
          <a:stretch>
            <a:fillRect/>
          </a:stretch>
        </p:blipFill>
        <p:spPr>
          <a:xfrm>
            <a:off x="4007705" y="2206491"/>
            <a:ext cx="4511738" cy="29054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 descr="Screenshot (23)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02784" y="5253323"/>
            <a:ext cx="2380891" cy="14815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</TotalTime>
  <Words>14</Words>
  <Application>Microsoft Office PowerPoint</Application>
  <PresentationFormat>On-screen Show (4:3)</PresentationFormat>
  <Paragraphs>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ＭＳ Ｐゴシック</vt:lpstr>
      <vt:lpstr>Arial</vt:lpstr>
      <vt:lpstr>Calibri</vt:lpstr>
      <vt:lpstr>Office Theme</vt:lpstr>
      <vt:lpstr>PowerPoint Presentation</vt:lpstr>
    </vt:vector>
  </TitlesOfParts>
  <Company>Mahaffie Marketing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Elise Mahaffie</dc:creator>
  <cp:lastModifiedBy>Aaron Ellis</cp:lastModifiedBy>
  <cp:revision>50</cp:revision>
  <dcterms:created xsi:type="dcterms:W3CDTF">2010-01-28T15:51:09Z</dcterms:created>
  <dcterms:modified xsi:type="dcterms:W3CDTF">2014-05-02T13:23:06Z</dcterms:modified>
</cp:coreProperties>
</file>