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</a:t>
            </a:r>
            <a:r>
              <a:rPr lang="en-US" altLang="en-US" sz="4800" b="1" dirty="0" smtClean="0">
                <a:solidFill>
                  <a:prstClr val="white"/>
                </a:solidFill>
              </a:rPr>
              <a:t>of </a:t>
            </a:r>
            <a:endParaRPr lang="en-US" altLang="en-US" sz="4800" b="1" dirty="0">
              <a:solidFill>
                <a:prstClr val="white"/>
              </a:solidFill>
            </a:endParaRPr>
          </a:p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Montreal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The Port at </a:t>
            </a:r>
            <a:r>
              <a:rPr lang="en-US" altLang="en-US" sz="2400" smtClean="0">
                <a:solidFill>
                  <a:prstClr val="white"/>
                </a:solidFill>
              </a:rPr>
              <a:t>the Heart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smtClean="0">
                <a:solidFill>
                  <a:prstClr val="white"/>
                </a:solidFill>
              </a:rPr>
              <a:t>of Daily Life 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3503616" y="3975100"/>
            <a:ext cx="56403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100" dirty="0">
              <a:solidFill>
                <a:prstClr val="black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Annual Reports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Imag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0" y="5553075"/>
            <a:ext cx="2678113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170025_RA2013_PM_EN_V3_FINAL 1.pd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6978" y="2121113"/>
            <a:ext cx="1920270" cy="2743242"/>
          </a:xfrm>
          <a:prstGeom prst="rect">
            <a:avLst/>
          </a:prstGeom>
        </p:spPr>
      </p:pic>
      <p:pic>
        <p:nvPicPr>
          <p:cNvPr id="21" name="Picture 20" descr="Untitled:Users:Brent:Desktop:Jacket.pdf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6"/>
          <a:stretch/>
        </p:blipFill>
        <p:spPr bwMode="auto">
          <a:xfrm rot="10800000">
            <a:off x="3571813" y="5009312"/>
            <a:ext cx="5473700" cy="1612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7</cp:revision>
  <dcterms:created xsi:type="dcterms:W3CDTF">2014-12-01T22:27:14Z</dcterms:created>
  <dcterms:modified xsi:type="dcterms:W3CDTF">2015-06-02T14:40:53Z</dcterms:modified>
</cp:coreProperties>
</file>