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B1AF-F4A2-4DE4-9120-9F374B2777D6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71ED9-F285-434D-B2AE-0C9000457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6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Ports of Indiana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2014 Indiana Logistics Directory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Directories/Handbooks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-larg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66" y="5427766"/>
            <a:ext cx="1871133" cy="12615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67624" y="2457101"/>
            <a:ext cx="3111407" cy="4023360"/>
          </a:xfrm>
          <a:prstGeom prst="rect">
            <a:avLst/>
          </a:prstGeom>
          <a:noFill/>
          <a:ln w="3175" cmpd="sng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7</cp:revision>
  <dcterms:created xsi:type="dcterms:W3CDTF">2014-12-01T22:27:14Z</dcterms:created>
  <dcterms:modified xsi:type="dcterms:W3CDTF">2015-06-02T14:21:43Z</dcterms:modified>
</cp:coreProperties>
</file>