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A93D-384D-44F4-B037-F8B6CE0777D8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B9464-246C-45C2-A1C7-503A003E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0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3DF3-2DF4-4F67-88B4-9E7FE43D00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FE3A-4903-436A-951A-CB9B7234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2012-2017 Strategic Plan 2014 Update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Miscellaneous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5" name="Picture 4" descr="2015 Strategic Plan Brochur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264" y="2150949"/>
            <a:ext cx="5486674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2015-05-04T13:54:22Z</dcterms:created>
  <dcterms:modified xsi:type="dcterms:W3CDTF">2015-06-02T14:32:14Z</dcterms:modified>
</cp:coreProperties>
</file>