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02DCE-6B09-4434-BABF-02B6DA14F5DA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0B0B8-283E-4C24-BCF6-6BB40CF9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2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4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3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6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6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8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93DB-A7F6-445B-AE5F-684B31FC1680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2D49-589E-46EE-B1F8-A5C7BC17E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9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panynj.gov/port/breakingwaves.html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4"/>
            <a:ext cx="3503613" cy="67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 PANYNJ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771135" y="3706965"/>
            <a:ext cx="2842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 Breaking Waves</a:t>
            </a: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5027617" y="3975100"/>
            <a:ext cx="56403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Use this area for image(s) placement.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Delete this text box before placing image(s).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Please limit image file size to more than 1 MB.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Periodicals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616" y="4025459"/>
            <a:ext cx="5640384" cy="1230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9925" y="5741773"/>
            <a:ext cx="486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>
                <a:hlinkClick r:id="rId5"/>
              </a:rPr>
              <a:t>www.panynj.gov/port/breakingwaves.html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1135" y="5741773"/>
            <a:ext cx="281002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3</cp:revision>
  <dcterms:created xsi:type="dcterms:W3CDTF">2015-05-07T13:13:12Z</dcterms:created>
  <dcterms:modified xsi:type="dcterms:W3CDTF">2015-06-02T14:44:27Z</dcterms:modified>
</cp:coreProperties>
</file>