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B43FA-7F48-4F2D-8850-7869602137D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9E68-8CAA-472E-96E6-DBA45ECF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1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9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06E1-F5E3-476A-82EA-FB096BB5F64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7347-AF56-4A07-AB7F-BC92FFBC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Downtown Harbor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Grand Opening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Special Event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Downtown Harbor Openi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823" y="2174761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2015-05-04T13:48:35Z</dcterms:created>
  <dcterms:modified xsi:type="dcterms:W3CDTF">2015-06-02T14:35:28Z</dcterms:modified>
</cp:coreProperties>
</file>