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8658" y="2128137"/>
            <a:ext cx="7536124" cy="4729863"/>
          </a:xfrm>
          <a:prstGeom prst="rect">
            <a:avLst/>
          </a:prstGeom>
        </p:spPr>
      </p:pic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Belledune</a:t>
            </a:r>
          </a:p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</a:t>
            </a:r>
          </a:p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 smtClean="0">
              <a:solidFill>
                <a:prstClr val="white"/>
              </a:solidFill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Belledune… </a:t>
            </a:r>
            <a:r>
              <a:rPr lang="en-US" altLang="en-US" sz="2400" i="1" dirty="0" smtClean="0">
                <a:solidFill>
                  <a:prstClr val="white"/>
                </a:solidFill>
              </a:rPr>
              <a:t>Unlimited!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smtClean="0">
                <a:solidFill>
                  <a:srgbClr val="FFFFFF"/>
                </a:solidFill>
              </a:rPr>
              <a:t>Websites</a:t>
            </a:r>
            <a:endParaRPr lang="en-US" altLang="en-US" sz="1800" dirty="0" smtClean="0">
              <a:solidFill>
                <a:srgbClr val="FFFFFF"/>
              </a:solidFill>
            </a:endParaRP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www.portofbelledune.ca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380209" y="5962165"/>
            <a:ext cx="288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576" y="5962165"/>
            <a:ext cx="1593120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2015-06-02T13:52:13Z</dcterms:modified>
</cp:coreProperties>
</file>