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90" d="100"/>
          <a:sy n="90" d="100"/>
        </p:scale>
        <p:origin x="4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AAFA-9149-4881-BB72-9D47954CA4F2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C3E6-1763-43AE-98D1-9A1319100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5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AAFA-9149-4881-BB72-9D47954CA4F2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C3E6-1763-43AE-98D1-9A1319100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30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AAFA-9149-4881-BB72-9D47954CA4F2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C3E6-1763-43AE-98D1-9A1319100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29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/>
          <p:cNvSpPr/>
          <p:nvPr userDrawn="1"/>
        </p:nvSpPr>
        <p:spPr>
          <a:xfrm>
            <a:off x="11225842" y="6176965"/>
            <a:ext cx="966159" cy="681036"/>
          </a:xfrm>
          <a:prstGeom prst="triangle">
            <a:avLst>
              <a:gd name="adj" fmla="val 100000"/>
            </a:avLst>
          </a:prstGeom>
          <a:solidFill>
            <a:srgbClr val="D5B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400" b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39551" y="6434139"/>
            <a:ext cx="533400" cy="365125"/>
          </a:xfrm>
          <a:prstGeom prst="rect">
            <a:avLst/>
          </a:prstGeom>
        </p:spPr>
        <p:txBody>
          <a:bodyPr anchor="b"/>
          <a:lstStyle>
            <a:lvl1pPr algn="r">
              <a:defRPr sz="1400">
                <a:solidFill>
                  <a:sysClr val="windowText" lastClr="000000"/>
                </a:solidFill>
              </a:defRPr>
            </a:lvl1pPr>
          </a:lstStyle>
          <a:p>
            <a:fld id="{02C9461A-3229-41A5-A3B8-EC2115AC76A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F40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CA" sz="18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238501" y="3238504"/>
            <a:ext cx="6858002" cy="380999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Section Title (Optional)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34921"/>
            <a:ext cx="4114800" cy="365125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10" name="Picture 6" descr="EagleLNG-logo.ai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69" b="31311"/>
          <a:stretch/>
        </p:blipFill>
        <p:spPr bwMode="auto">
          <a:xfrm>
            <a:off x="9262706" y="6311900"/>
            <a:ext cx="2242783" cy="54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776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AAFA-9149-4881-BB72-9D47954CA4F2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C3E6-1763-43AE-98D1-9A1319100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40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AAFA-9149-4881-BB72-9D47954CA4F2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C3E6-1763-43AE-98D1-9A1319100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03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AAFA-9149-4881-BB72-9D47954CA4F2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C3E6-1763-43AE-98D1-9A1319100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3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AAFA-9149-4881-BB72-9D47954CA4F2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C3E6-1763-43AE-98D1-9A1319100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8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AAFA-9149-4881-BB72-9D47954CA4F2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C3E6-1763-43AE-98D1-9A1319100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99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AAFA-9149-4881-BB72-9D47954CA4F2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C3E6-1763-43AE-98D1-9A1319100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50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AAFA-9149-4881-BB72-9D47954CA4F2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C3E6-1763-43AE-98D1-9A1319100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03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AAFA-9149-4881-BB72-9D47954CA4F2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C3E6-1763-43AE-98D1-9A1319100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5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BAAFA-9149-4881-BB72-9D47954CA4F2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EC3E6-1763-43AE-98D1-9A1319100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1149" y="1485900"/>
            <a:ext cx="8419201" cy="4591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2650" y="3604101"/>
            <a:ext cx="4245966" cy="2301495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2152651" y="1620495"/>
            <a:ext cx="3706109" cy="1017931"/>
          </a:xfrm>
          <a:prstGeom prst="rect">
            <a:avLst/>
          </a:prstGeom>
          <a:solidFill>
            <a:srgbClr val="000000">
              <a:alpha val="50196"/>
            </a:srgbClr>
          </a:solidFill>
          <a:ln w="571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1541463" algn="l"/>
              </a:tabLst>
            </a:pPr>
            <a:r>
              <a:rPr lang="en-CA" sz="1500" b="1" dirty="0">
                <a:ln w="952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In Service: 	Q3 2017</a:t>
            </a:r>
          </a:p>
          <a:p>
            <a:pPr marL="0" indent="0">
              <a:buNone/>
              <a:tabLst>
                <a:tab pos="1541463" algn="l"/>
              </a:tabLst>
            </a:pPr>
            <a:r>
              <a:rPr lang="en-CA" sz="1500" b="1" dirty="0">
                <a:ln w="952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Storage Size: 	500,000 Gallons</a:t>
            </a:r>
          </a:p>
          <a:p>
            <a:pPr marL="0" indent="0">
              <a:buNone/>
            </a:pPr>
            <a:r>
              <a:rPr lang="en-CA" sz="1500" b="1" dirty="0">
                <a:ln w="952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Scalable Storage Capacity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Eagle Talleyrand Terminal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461A-3229-41A5-A3B8-EC2115AC76A9}" type="slidenum">
              <a:rPr lang="en-CA" smtClean="0"/>
              <a:pPr/>
              <a:t>1</a:t>
            </a:fld>
            <a:endParaRPr lang="en-CA" dirty="0"/>
          </a:p>
        </p:txBody>
      </p:sp>
      <p:pic>
        <p:nvPicPr>
          <p:cNvPr id="9" name="Picture 6" descr="EagleLNG-logo.ai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69" b="31311"/>
          <a:stretch/>
        </p:blipFill>
        <p:spPr bwMode="auto">
          <a:xfrm rot="15519149">
            <a:off x="7811813" y="3136603"/>
            <a:ext cx="458500" cy="14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EagleLNG-logo.ai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69" b="31311"/>
          <a:stretch/>
        </p:blipFill>
        <p:spPr bwMode="auto">
          <a:xfrm rot="15519149">
            <a:off x="7475115" y="3136604"/>
            <a:ext cx="458500" cy="14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52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Wingdings</vt:lpstr>
      <vt:lpstr>Office Theme</vt:lpstr>
      <vt:lpstr>Eagle Talleyrand Terminal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Eagle Talleyrand Terminal</dc:title>
  <dc:creator>Margaret Doyle</dc:creator>
  <cp:lastModifiedBy>Alex Dorgan</cp:lastModifiedBy>
  <cp:revision>1</cp:revision>
  <dcterms:created xsi:type="dcterms:W3CDTF">2017-03-29T17:18:22Z</dcterms:created>
  <dcterms:modified xsi:type="dcterms:W3CDTF">2017-04-03T15:30:21Z</dcterms:modified>
</cp:coreProperties>
</file>