
<file path=[Content_Types].xml><?xml version="1.0" encoding="utf-8"?>
<Types xmlns="http://schemas.openxmlformats.org/package/2006/content-types">
  <Override PartName="/docProps/core.xml" ContentType="application/vnd.openxmlformats-package.core-properties+xml"/>
  <Override PartName="/ppt/presentation.xml" ContentType="application/vnd.openxmlformats-officedocument.presentationml.presentation.main+xml"/>
  <Override PartName="/ppt/slides/slide1.xml" ContentType="application/vnd.openxmlformats-officedocument.presentationml.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Override PartName="/ppt/slides/slide14.xml" ContentType="application/vnd.openxmlformats-officedocument.presentationml.slide+xml"/>
  <Override PartName="/ppt/diagrams/data1.xml" ContentType="application/vnd.openxmlformats-officedocument.drawingml.diagramData+xml"/>
  <Override PartName="/ppt/diagrams/drawing1.xml" ContentType="application/vnd.ms-office.drawingml.diagramDrawing+xml"/>
  <Override PartName="/ppt/notesSlides/notesSlide14.xml" ContentType="application/vnd.openxmlformats-officedocument.presentationml.notesSlide+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slides/slide15.xml" ContentType="application/vnd.openxmlformats-officedocument.presentationml.slide+xml"/>
  <Override PartName="/ppt/notesSlides/notesSlide15.xml" ContentType="application/vnd.openxmlformats-officedocument.presentationml.notesSlide+xml"/>
  <Override PartName="/ppt/slides/slide16.xml" ContentType="application/vnd.openxmlformats-officedocument.presentationml.slide+xml"/>
  <Override PartName="/ppt/diagrams/data3.xml" ContentType="application/vnd.openxmlformats-officedocument.drawingml.diagramData+xml"/>
  <Override PartName="/ppt/diagrams/data2.xml" ContentType="application/vnd.openxmlformats-officedocument.drawingml.diagramData+xml"/>
  <Override PartName="/ppt/diagrams/drawing2.xml" ContentType="application/vnd.ms-office.drawingml.diagramDrawing+xml"/>
  <Override PartName="/ppt/diagrams/drawing3.xml" ContentType="application/vnd.ms-office.drawingml.diagramDrawing+xml"/>
  <Override PartName="/ppt/notesSlides/notesSlide16.xml" ContentType="application/vnd.openxmlformats-officedocument.presentationml.notesSlide+xml"/>
  <Override PartName="/ppt/diagrams/colors2.xml" ContentType="application/vnd.openxmlformats-officedocument.drawingml.diagramColors+xml"/>
  <Override PartName="/ppt/diagrams/colors3.xml" ContentType="application/vnd.openxmlformats-officedocument.drawingml.diagramColors+xml"/>
  <Override PartName="/ppt/diagrams/quickStyle2.xml" ContentType="application/vnd.openxmlformats-officedocument.drawingml.diagramStyle+xml"/>
  <Override PartName="/ppt/diagrams/quickStyle3.xml" ContentType="application/vnd.openxmlformats-officedocument.drawingml.diagramStyle+xml"/>
  <Override PartName="/ppt/diagrams/layout2.xml" ContentType="application/vnd.openxmlformats-officedocument.drawingml.diagramLayout+xml"/>
  <Override PartName="/ppt/diagrams/layout3.xml" ContentType="application/vnd.openxmlformats-officedocument.drawingml.diagramLayout+xml"/>
  <Override PartName="/ppt/slides/slide17.xml" ContentType="application/vnd.openxmlformats-officedocument.presentationml.slide+xml"/>
  <Override PartName="/ppt/notesSlides/notesSlide17.xml" ContentType="application/vnd.openxmlformats-officedocument.presentationml.notesSlide+xml"/>
  <Override PartName="/ppt/slides/slide18.xml" ContentType="application/vnd.openxmlformats-officedocument.presentationml.slide+xml"/>
  <Override PartName="/ppt/notesSlides/notesSlide18.xml" ContentType="application/vnd.openxmlformats-officedocument.presentationml.notesSlide+xml"/>
  <Override PartName="/ppt/slides/slide19.xml" ContentType="application/vnd.openxmlformats-officedocument.presentationml.slide+xml"/>
  <Override PartName="/ppt/notesSlides/notesSlide19.xml" ContentType="application/vnd.openxmlformats-officedocument.presentationml.notesSlide+xml"/>
  <Override PartName="/ppt/slides/slide20.xml" ContentType="application/vnd.openxmlformats-officedocument.presentationml.slide+xml"/>
  <Override PartName="/ppt/notesSlides/notesSlide20.xml" ContentType="application/vnd.openxmlformats-officedocument.presentationml.notesSlide+xml"/>
  <Override PartName="/ppt/slides/slide21.xml" ContentType="application/vnd.openxmlformats-officedocument.presentationml.slide+xml"/>
  <Override PartName="/ppt/notesSlides/notesSlide21.xml" ContentType="application/vnd.openxmlformats-officedocument.presentationml.notesSlide+xml"/>
  <Override PartName="/ppt/slides/slide22.xml" ContentType="application/vnd.openxmlformats-officedocument.presentationml.slide+xml"/>
  <Override PartName="/ppt/notesSlides/notesSlide22.xml" ContentType="application/vnd.openxmlformats-officedocument.presentationml.notesSlide+xml"/>
  <Override PartName="/customXml/itemProps3.xml" ContentType="application/vnd.openxmlformats-officedocument.customXmlProperties+xml"/>
  <Override PartName="/ppt/tableStyles.xml" ContentType="application/vnd.openxmlformats-officedocument.presentationml.tableStyles+xml"/>
  <Override PartName="/customXml/itemProps2.xml" ContentType="application/vnd.openxmlformats-officedocument.customXmlProperties+xml"/>
  <Override PartName="/ppt/handoutMasters/handoutMaster1.xml" ContentType="application/vnd.openxmlformats-officedocument.presentationml.handoutMaster+xml"/>
  <Override PartName="/ppt/theme/theme3.xml" ContentType="application/vnd.openxmlformats-officedocument.theme+xml"/>
  <Override PartName="/customXml/itemProps1.xml" ContentType="application/vnd.openxmlformats-officedocument.customXmlProperties+xml"/>
  <Override PartName="/ppt/viewProps.xml" ContentType="application/vnd.openxmlformats-officedocument.presentationml.viewProps+xml"/>
  <Override PartName="/customXml/itemProps4.xml" ContentType="application/vnd.openxmlformats-officedocument.customXmlProperties+xml"/>
  <Override PartName="/ppt/presProps.xml" ContentType="application/vnd.openxmlformats-officedocument.presentationml.presProps+xml"/>
  <Override PartName="/docProps/custom.xml" ContentType="application/vnd.openxmlformats-officedocument.custom-properties+xml"/>
  <Override PartName="/docProps/app.xml" ContentType="application/vnd.openxmlformats-officedocument.extended-properties+xml"/>
  <Default Extension="png" ContentType="image/png"/>
  <Default Extension="jpeg" ContentType="image/jpeg"/>
  <Default Extension="rels" ContentType="application/vnd.openxmlformats-package.relationships+xml"/>
  <Default Extension="xml" ContentType="application/xml"/>
</Types>
</file>

<file path=_rels/.rels>&#65279;<?xml version="1.0" encoding="UTF-8" standalone="yes"?>
<Relationships xmlns="http://schemas.openxmlformats.org/package/2006/relationships">
  <Relationship Id="rId3" Type="http://schemas.openxmlformats.org/package/2006/relationships/metadata/core-properties" Target="docProps/core.xml" />
  <Relationship Id="rId2" Type="http://schemas.openxmlformats.org/package/2006/relationships/metadata/thumbnail" Target="docProps/thumbnail.jpeg" />
  <Relationship Id="rId1" Type="http://schemas.openxmlformats.org/officeDocument/2006/relationships/officeDocument" Target="ppt/presentation.xml" />
  <Relationship Id="rId5" Type="http://schemas.openxmlformats.org/officeDocument/2006/relationships/custom-properties" Target="docProps/custom.xml" />
  <Relationship Id="rId4" Type="http://schemas.openxmlformats.org/officeDocument/2006/relationships/extended-properties" Target="docProps/app.xml" />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Lst>
  <p:notesMasterIdLst>
    <p:notesMasterId r:id="rId28"/>
  </p:notesMasterIdLst>
  <p:handoutMasterIdLst>
    <p:handoutMasterId r:id="rId29"/>
  </p:handoutMasterIdLst>
  <p:sldIdLst>
    <p:sldId id="256" r:id="rId6"/>
    <p:sldId id="266" r:id="rId7"/>
    <p:sldId id="279" r:id="rId8"/>
    <p:sldId id="267" r:id="rId9"/>
    <p:sldId id="268" r:id="rId10"/>
    <p:sldId id="280" r:id="rId11"/>
    <p:sldId id="271" r:id="rId12"/>
    <p:sldId id="269" r:id="rId13"/>
    <p:sldId id="281" r:id="rId14"/>
    <p:sldId id="272" r:id="rId15"/>
    <p:sldId id="270" r:id="rId16"/>
    <p:sldId id="259" r:id="rId17"/>
    <p:sldId id="262" r:id="rId18"/>
    <p:sldId id="263" r:id="rId19"/>
    <p:sldId id="264" r:id="rId20"/>
    <p:sldId id="265" r:id="rId21"/>
    <p:sldId id="273" r:id="rId22"/>
    <p:sldId id="274" r:id="rId23"/>
    <p:sldId id="275" r:id="rId24"/>
    <p:sldId id="276" r:id="rId25"/>
    <p:sldId id="282" r:id="rId26"/>
    <p:sldId id="277" r:id="rId27"/>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Geneva"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Geneva"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Geneva"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Geneva"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Geneva" pitchFamily="1" charset="-128"/>
        <a:cs typeface="+mn-cs"/>
      </a:defRPr>
    </a:lvl5pPr>
    <a:lvl6pPr marL="2286000" algn="l" defTabSz="914400" rtl="0" eaLnBrk="1" latinLnBrk="0" hangingPunct="1">
      <a:defRPr sz="2400" kern="1200">
        <a:solidFill>
          <a:schemeClr val="tx1"/>
        </a:solidFill>
        <a:latin typeface="Arial" charset="0"/>
        <a:ea typeface="Geneva" pitchFamily="1" charset="-128"/>
        <a:cs typeface="+mn-cs"/>
      </a:defRPr>
    </a:lvl6pPr>
    <a:lvl7pPr marL="2743200" algn="l" defTabSz="914400" rtl="0" eaLnBrk="1" latinLnBrk="0" hangingPunct="1">
      <a:defRPr sz="2400" kern="1200">
        <a:solidFill>
          <a:schemeClr val="tx1"/>
        </a:solidFill>
        <a:latin typeface="Arial" charset="0"/>
        <a:ea typeface="Geneva" pitchFamily="1" charset="-128"/>
        <a:cs typeface="+mn-cs"/>
      </a:defRPr>
    </a:lvl7pPr>
    <a:lvl8pPr marL="3200400" algn="l" defTabSz="914400" rtl="0" eaLnBrk="1" latinLnBrk="0" hangingPunct="1">
      <a:defRPr sz="2400" kern="1200">
        <a:solidFill>
          <a:schemeClr val="tx1"/>
        </a:solidFill>
        <a:latin typeface="Arial" charset="0"/>
        <a:ea typeface="Geneva" pitchFamily="1" charset="-128"/>
        <a:cs typeface="+mn-cs"/>
      </a:defRPr>
    </a:lvl8pPr>
    <a:lvl9pPr marL="3657600" algn="l" defTabSz="914400" rtl="0" eaLnBrk="1" latinLnBrk="0" hangingPunct="1">
      <a:defRPr sz="2400" kern="1200">
        <a:solidFill>
          <a:schemeClr val="tx1"/>
        </a:solidFill>
        <a:latin typeface="Arial" charset="0"/>
        <a:ea typeface="Geneva"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3B4E"/>
    <a:srgbClr val="1F3A4E"/>
    <a:srgbClr val="CA5424"/>
    <a:srgbClr val="464847"/>
    <a:srgbClr val="25445B"/>
    <a:srgbClr val="203E55"/>
    <a:srgbClr val="3B566A"/>
    <a:srgbClr val="2040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67" autoAdjust="0"/>
  </p:normalViewPr>
  <p:slideViewPr>
    <p:cSldViewPr>
      <p:cViewPr varScale="1">
        <p:scale>
          <a:sx n="104" d="100"/>
          <a:sy n="104" d="100"/>
        </p:scale>
        <p:origin x="-1794" y="-96"/>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&#65279;<?xml version="1.0" encoding="UTF-8" standalone="yes"?>
<Relationships xmlns="http://schemas.openxmlformats.org/package/2006/relationships">
  <Relationship Id="rId6" Type="http://schemas.openxmlformats.org/officeDocument/2006/relationships/slide" Target="slides/slide1.xml" />
  <Relationship Id="rId7" Type="http://schemas.openxmlformats.org/officeDocument/2006/relationships/slide" Target="slides/slide2.xml" />
  <Relationship Id="rId8" Type="http://schemas.openxmlformats.org/officeDocument/2006/relationships/slide" Target="slides/slide3.xml" />
  <Relationship Id="rId9" Type="http://schemas.openxmlformats.org/officeDocument/2006/relationships/slide" Target="slides/slide4.xml" />
  <Relationship Id="rId10" Type="http://schemas.openxmlformats.org/officeDocument/2006/relationships/slide" Target="slides/slide5.xml" />
  <Relationship Id="rId11" Type="http://schemas.openxmlformats.org/officeDocument/2006/relationships/slide" Target="slides/slide6.xml" />
  <Relationship Id="rId12" Type="http://schemas.openxmlformats.org/officeDocument/2006/relationships/slide" Target="slides/slide7.xml" />
  <Relationship Id="rId13" Type="http://schemas.openxmlformats.org/officeDocument/2006/relationships/slide" Target="slides/slide8.xml" />
  <Relationship Id="rId14" Type="http://schemas.openxmlformats.org/officeDocument/2006/relationships/slide" Target="slides/slide9.xml" />
  <Relationship Id="rId15" Type="http://schemas.openxmlformats.org/officeDocument/2006/relationships/slide" Target="slides/slide10.xml" />
  <Relationship Id="rId16" Type="http://schemas.openxmlformats.org/officeDocument/2006/relationships/slide" Target="slides/slide11.xml" />
  <Relationship Id="rId17" Type="http://schemas.openxmlformats.org/officeDocument/2006/relationships/slide" Target="slides/slide12.xml" />
  <Relationship Id="rId18" Type="http://schemas.openxmlformats.org/officeDocument/2006/relationships/slide" Target="slides/slide13.xml" />
  <Relationship Id="rId19" Type="http://schemas.openxmlformats.org/officeDocument/2006/relationships/slide" Target="slides/slide14.xml" />
  <Relationship Id="rId20" Type="http://schemas.openxmlformats.org/officeDocument/2006/relationships/slide" Target="slides/slide15.xml" />
  <Relationship Id="rId21" Type="http://schemas.openxmlformats.org/officeDocument/2006/relationships/slide" Target="slides/slide16.xml" />
  <Relationship Id="rId22" Type="http://schemas.openxmlformats.org/officeDocument/2006/relationships/slide" Target="slides/slide17.xml" />
  <Relationship Id="rId23" Type="http://schemas.openxmlformats.org/officeDocument/2006/relationships/slide" Target="slides/slide18.xml" />
  <Relationship Id="rId24" Type="http://schemas.openxmlformats.org/officeDocument/2006/relationships/slide" Target="slides/slide19.xml" />
  <Relationship Id="rId25" Type="http://schemas.openxmlformats.org/officeDocument/2006/relationships/slide" Target="slides/slide20.xml" />
  <Relationship Id="rId26" Type="http://schemas.openxmlformats.org/officeDocument/2006/relationships/slide" Target="slides/slide21.xml" />
  <Relationship Id="rId27" Type="http://schemas.openxmlformats.org/officeDocument/2006/relationships/slide" Target="slides/slide22.xml" />
  <Relationship Id="rId3" Type="http://schemas.openxmlformats.org/officeDocument/2006/relationships/customXml" Target="../customXml/item3.xml" />
  <Relationship Id="rId33" Type="http://schemas.openxmlformats.org/officeDocument/2006/relationships/tableStyles" Target="tableStyles.xml" />
  <Relationship Id="rId2" Type="http://schemas.openxmlformats.org/officeDocument/2006/relationships/customXml" Target="../customXml/item2.xml" />
  <Relationship Id="rId29" Type="http://schemas.openxmlformats.org/officeDocument/2006/relationships/handoutMaster" Target="handoutMasters/handoutMaster1.xml" />
  <Relationship Id="rId1" Type="http://schemas.openxmlformats.org/officeDocument/2006/relationships/customXml" Target="../customXml/item1.xml" />
  <Relationship Id="rId32" Type="http://schemas.openxmlformats.org/officeDocument/2006/relationships/theme" Target="theme/theme1.xml" />
  <Relationship Id="rId5" Type="http://schemas.openxmlformats.org/officeDocument/2006/relationships/slideMaster" Target="slideMasters/slideMaster1.xml" />
  <Relationship Id="rId28" Type="http://schemas.openxmlformats.org/officeDocument/2006/relationships/notesMaster" Target="notesMasters/notesMaster1.xml" />
  <Relationship Id="rId31" Type="http://schemas.openxmlformats.org/officeDocument/2006/relationships/viewProps" Target="viewProps.xml" />
  <Relationship Id="rId4" Type="http://schemas.openxmlformats.org/officeDocument/2006/relationships/customXml" Target="../customXml/item4.xml" />
  <Relationship Id="rId30" Type="http://schemas.openxmlformats.org/officeDocument/2006/relationships/presProps" Target="presProps.xml" />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299942-956C-48DA-B37E-AD32BF5088C2}" type="doc">
      <dgm:prSet loTypeId="urn:microsoft.com/office/officeart/2005/8/layout/pyramid1" loCatId="pyramid" qsTypeId="urn:microsoft.com/office/officeart/2005/8/quickstyle/simple1" qsCatId="simple" csTypeId="urn:microsoft.com/office/officeart/2005/8/colors/accent1_2" csCatId="accent1" phldr="1"/>
      <dgm:spPr/>
    </dgm:pt>
    <dgm:pt modelId="{23178386-BFFA-49C0-890D-DA5DB540115B}">
      <dgm:prSet phldrT="[Text]" custT="1"/>
      <dgm:spPr/>
      <dgm:t>
        <a:bodyPr/>
        <a:lstStyle/>
        <a:p>
          <a:r>
            <a:rPr lang="en-US" sz="2400" dirty="0" smtClean="0"/>
            <a:t>Certification</a:t>
          </a:r>
        </a:p>
        <a:p>
          <a:r>
            <a:rPr lang="en-US" sz="1800" dirty="0" smtClean="0">
              <a:solidFill>
                <a:srgbClr val="FF0000"/>
              </a:solidFill>
            </a:rPr>
            <a:t>High degree of confidence in continued effectiveness</a:t>
          </a:r>
        </a:p>
      </dgm:t>
    </dgm:pt>
    <dgm:pt modelId="{38F80CFA-C66C-4F02-BE38-37ABF898D715}" type="parTrans" cxnId="{65F69202-FAFD-4765-BCE6-CAD9EB605CAB}">
      <dgm:prSet/>
      <dgm:spPr/>
      <dgm:t>
        <a:bodyPr/>
        <a:lstStyle/>
        <a:p>
          <a:endParaRPr lang="en-US"/>
        </a:p>
      </dgm:t>
    </dgm:pt>
    <dgm:pt modelId="{0378E381-5411-437C-836C-CC34B5D7357D}" type="sibTrans" cxnId="{65F69202-FAFD-4765-BCE6-CAD9EB605CAB}">
      <dgm:prSet/>
      <dgm:spPr/>
      <dgm:t>
        <a:bodyPr/>
        <a:lstStyle/>
        <a:p>
          <a:endParaRPr lang="en-US"/>
        </a:p>
      </dgm:t>
    </dgm:pt>
    <dgm:pt modelId="{0E4FCFA2-9C0D-4BBB-9495-701EEAF61E96}">
      <dgm:prSet phldrT="[Text]" custT="1"/>
      <dgm:spPr/>
      <dgm:t>
        <a:bodyPr/>
        <a:lstStyle/>
        <a:p>
          <a:r>
            <a:rPr lang="en-US" sz="2400" dirty="0" smtClean="0"/>
            <a:t>Designation</a:t>
          </a:r>
        </a:p>
        <a:p>
          <a:r>
            <a:rPr lang="en-US" sz="2400" dirty="0" smtClean="0">
              <a:solidFill>
                <a:srgbClr val="FF0000"/>
              </a:solidFill>
            </a:rPr>
            <a:t>Proven effective</a:t>
          </a:r>
          <a:endParaRPr lang="en-US" sz="2400" dirty="0">
            <a:solidFill>
              <a:srgbClr val="FF0000"/>
            </a:solidFill>
          </a:endParaRPr>
        </a:p>
      </dgm:t>
    </dgm:pt>
    <dgm:pt modelId="{0F102E20-4D8B-4F90-A61A-8DE4728C1BFD}" type="parTrans" cxnId="{093AA61D-2DC2-4F61-8AF6-2EC60FC8B728}">
      <dgm:prSet/>
      <dgm:spPr/>
      <dgm:t>
        <a:bodyPr/>
        <a:lstStyle/>
        <a:p>
          <a:endParaRPr lang="en-US"/>
        </a:p>
      </dgm:t>
    </dgm:pt>
    <dgm:pt modelId="{0AD7F027-C930-41FE-BB71-1E6311C7A04B}" type="sibTrans" cxnId="{093AA61D-2DC2-4F61-8AF6-2EC60FC8B728}">
      <dgm:prSet/>
      <dgm:spPr/>
      <dgm:t>
        <a:bodyPr/>
        <a:lstStyle/>
        <a:p>
          <a:endParaRPr lang="en-US"/>
        </a:p>
      </dgm:t>
    </dgm:pt>
    <dgm:pt modelId="{79C53D67-7A33-414A-9676-5A0BC6D4300D}">
      <dgm:prSet phldrT="[Text]" custT="1"/>
      <dgm:spPr/>
      <dgm:t>
        <a:bodyPr/>
        <a:lstStyle/>
        <a:p>
          <a:r>
            <a:rPr lang="en-US" sz="2400" dirty="0" smtClean="0"/>
            <a:t>Developmental, Testing and Evaluation Designation (“DTED”)</a:t>
          </a:r>
        </a:p>
        <a:p>
          <a:r>
            <a:rPr lang="en-US" sz="1800" dirty="0" smtClean="0">
              <a:solidFill>
                <a:srgbClr val="FF0000"/>
              </a:solidFill>
            </a:rPr>
            <a:t>Additional evidence needed to prove effectiveness</a:t>
          </a:r>
          <a:endParaRPr lang="en-US" sz="1800" dirty="0">
            <a:solidFill>
              <a:srgbClr val="FF0000"/>
            </a:solidFill>
          </a:endParaRPr>
        </a:p>
      </dgm:t>
    </dgm:pt>
    <dgm:pt modelId="{39DABE2F-8C45-495B-8E17-DC06477E7710}" type="parTrans" cxnId="{AC8A6D16-55F7-4F78-9642-7E3CB92EFC30}">
      <dgm:prSet/>
      <dgm:spPr/>
      <dgm:t>
        <a:bodyPr/>
        <a:lstStyle/>
        <a:p>
          <a:endParaRPr lang="en-US"/>
        </a:p>
      </dgm:t>
    </dgm:pt>
    <dgm:pt modelId="{F5C9F801-2606-45CB-8770-026485DB6EC9}" type="sibTrans" cxnId="{AC8A6D16-55F7-4F78-9642-7E3CB92EFC30}">
      <dgm:prSet/>
      <dgm:spPr/>
      <dgm:t>
        <a:bodyPr/>
        <a:lstStyle/>
        <a:p>
          <a:endParaRPr lang="en-US"/>
        </a:p>
      </dgm:t>
    </dgm:pt>
    <dgm:pt modelId="{782422D9-AD96-458B-A477-08D7FFBE8903}" type="pres">
      <dgm:prSet presAssocID="{F9299942-956C-48DA-B37E-AD32BF5088C2}" presName="Name0" presStyleCnt="0">
        <dgm:presLayoutVars>
          <dgm:dir/>
          <dgm:animLvl val="lvl"/>
          <dgm:resizeHandles val="exact"/>
        </dgm:presLayoutVars>
      </dgm:prSet>
      <dgm:spPr/>
    </dgm:pt>
    <dgm:pt modelId="{2CB396C5-DC8A-4CE4-9FFC-E1B0FFCA386D}" type="pres">
      <dgm:prSet presAssocID="{23178386-BFFA-49C0-890D-DA5DB540115B}" presName="Name8" presStyleCnt="0"/>
      <dgm:spPr/>
    </dgm:pt>
    <dgm:pt modelId="{50E43A13-7E9E-41A0-A731-7D130E74F68D}" type="pres">
      <dgm:prSet presAssocID="{23178386-BFFA-49C0-890D-DA5DB540115B}" presName="level" presStyleLbl="node1" presStyleIdx="0" presStyleCnt="3">
        <dgm:presLayoutVars>
          <dgm:chMax val="1"/>
          <dgm:bulletEnabled val="1"/>
        </dgm:presLayoutVars>
      </dgm:prSet>
      <dgm:spPr/>
      <dgm:t>
        <a:bodyPr/>
        <a:lstStyle/>
        <a:p>
          <a:endParaRPr lang="en-US"/>
        </a:p>
      </dgm:t>
    </dgm:pt>
    <dgm:pt modelId="{D4EE20A2-5C0A-4F5D-A377-B6DC87B6ED9F}" type="pres">
      <dgm:prSet presAssocID="{23178386-BFFA-49C0-890D-DA5DB540115B}" presName="levelTx" presStyleLbl="revTx" presStyleIdx="0" presStyleCnt="0">
        <dgm:presLayoutVars>
          <dgm:chMax val="1"/>
          <dgm:bulletEnabled val="1"/>
        </dgm:presLayoutVars>
      </dgm:prSet>
      <dgm:spPr/>
      <dgm:t>
        <a:bodyPr/>
        <a:lstStyle/>
        <a:p>
          <a:endParaRPr lang="en-US"/>
        </a:p>
      </dgm:t>
    </dgm:pt>
    <dgm:pt modelId="{C99BA3F8-4852-49DB-A74C-51D6ABFC1752}" type="pres">
      <dgm:prSet presAssocID="{0E4FCFA2-9C0D-4BBB-9495-701EEAF61E96}" presName="Name8" presStyleCnt="0"/>
      <dgm:spPr/>
    </dgm:pt>
    <dgm:pt modelId="{97291F2B-213E-43EA-AB30-741EF104B2D7}" type="pres">
      <dgm:prSet presAssocID="{0E4FCFA2-9C0D-4BBB-9495-701EEAF61E96}" presName="level" presStyleLbl="node1" presStyleIdx="1" presStyleCnt="3">
        <dgm:presLayoutVars>
          <dgm:chMax val="1"/>
          <dgm:bulletEnabled val="1"/>
        </dgm:presLayoutVars>
      </dgm:prSet>
      <dgm:spPr/>
      <dgm:t>
        <a:bodyPr/>
        <a:lstStyle/>
        <a:p>
          <a:endParaRPr lang="en-US"/>
        </a:p>
      </dgm:t>
    </dgm:pt>
    <dgm:pt modelId="{FFF6603A-59DC-4205-8802-F455C845849B}" type="pres">
      <dgm:prSet presAssocID="{0E4FCFA2-9C0D-4BBB-9495-701EEAF61E96}" presName="levelTx" presStyleLbl="revTx" presStyleIdx="0" presStyleCnt="0">
        <dgm:presLayoutVars>
          <dgm:chMax val="1"/>
          <dgm:bulletEnabled val="1"/>
        </dgm:presLayoutVars>
      </dgm:prSet>
      <dgm:spPr/>
      <dgm:t>
        <a:bodyPr/>
        <a:lstStyle/>
        <a:p>
          <a:endParaRPr lang="en-US"/>
        </a:p>
      </dgm:t>
    </dgm:pt>
    <dgm:pt modelId="{348368D7-0E78-434B-8E6F-1D76DFD94558}" type="pres">
      <dgm:prSet presAssocID="{79C53D67-7A33-414A-9676-5A0BC6D4300D}" presName="Name8" presStyleCnt="0"/>
      <dgm:spPr/>
    </dgm:pt>
    <dgm:pt modelId="{F743551A-1799-4848-A6F9-0A512392752B}" type="pres">
      <dgm:prSet presAssocID="{79C53D67-7A33-414A-9676-5A0BC6D4300D}" presName="level" presStyleLbl="node1" presStyleIdx="2" presStyleCnt="3">
        <dgm:presLayoutVars>
          <dgm:chMax val="1"/>
          <dgm:bulletEnabled val="1"/>
        </dgm:presLayoutVars>
      </dgm:prSet>
      <dgm:spPr/>
      <dgm:t>
        <a:bodyPr/>
        <a:lstStyle/>
        <a:p>
          <a:endParaRPr lang="en-US"/>
        </a:p>
      </dgm:t>
    </dgm:pt>
    <dgm:pt modelId="{544CD881-34CA-49AC-B6BC-4D02204CD9E6}" type="pres">
      <dgm:prSet presAssocID="{79C53D67-7A33-414A-9676-5A0BC6D4300D}" presName="levelTx" presStyleLbl="revTx" presStyleIdx="0" presStyleCnt="0">
        <dgm:presLayoutVars>
          <dgm:chMax val="1"/>
          <dgm:bulletEnabled val="1"/>
        </dgm:presLayoutVars>
      </dgm:prSet>
      <dgm:spPr/>
      <dgm:t>
        <a:bodyPr/>
        <a:lstStyle/>
        <a:p>
          <a:endParaRPr lang="en-US"/>
        </a:p>
      </dgm:t>
    </dgm:pt>
  </dgm:ptLst>
  <dgm:cxnLst>
    <dgm:cxn modelId="{641378F2-D22D-4AAB-BCE6-236064402EA0}" type="presOf" srcId="{23178386-BFFA-49C0-890D-DA5DB540115B}" destId="{D4EE20A2-5C0A-4F5D-A377-B6DC87B6ED9F}" srcOrd="1" destOrd="0" presId="urn:microsoft.com/office/officeart/2005/8/layout/pyramid1"/>
    <dgm:cxn modelId="{9C178CB4-A3F7-49BB-899E-034893071928}" type="presOf" srcId="{23178386-BFFA-49C0-890D-DA5DB540115B}" destId="{50E43A13-7E9E-41A0-A731-7D130E74F68D}" srcOrd="0" destOrd="0" presId="urn:microsoft.com/office/officeart/2005/8/layout/pyramid1"/>
    <dgm:cxn modelId="{0E528A1C-C08A-49E2-AE14-532F83C857B3}" type="presOf" srcId="{79C53D67-7A33-414A-9676-5A0BC6D4300D}" destId="{544CD881-34CA-49AC-B6BC-4D02204CD9E6}" srcOrd="1" destOrd="0" presId="urn:microsoft.com/office/officeart/2005/8/layout/pyramid1"/>
    <dgm:cxn modelId="{62503DBC-44A1-46A1-ADA7-AA79EF862808}" type="presOf" srcId="{0E4FCFA2-9C0D-4BBB-9495-701EEAF61E96}" destId="{97291F2B-213E-43EA-AB30-741EF104B2D7}" srcOrd="0" destOrd="0" presId="urn:microsoft.com/office/officeart/2005/8/layout/pyramid1"/>
    <dgm:cxn modelId="{AC8A6D16-55F7-4F78-9642-7E3CB92EFC30}" srcId="{F9299942-956C-48DA-B37E-AD32BF5088C2}" destId="{79C53D67-7A33-414A-9676-5A0BC6D4300D}" srcOrd="2" destOrd="0" parTransId="{39DABE2F-8C45-495B-8E17-DC06477E7710}" sibTransId="{F5C9F801-2606-45CB-8770-026485DB6EC9}"/>
    <dgm:cxn modelId="{093AA61D-2DC2-4F61-8AF6-2EC60FC8B728}" srcId="{F9299942-956C-48DA-B37E-AD32BF5088C2}" destId="{0E4FCFA2-9C0D-4BBB-9495-701EEAF61E96}" srcOrd="1" destOrd="0" parTransId="{0F102E20-4D8B-4F90-A61A-8DE4728C1BFD}" sibTransId="{0AD7F027-C930-41FE-BB71-1E6311C7A04B}"/>
    <dgm:cxn modelId="{65F69202-FAFD-4765-BCE6-CAD9EB605CAB}" srcId="{F9299942-956C-48DA-B37E-AD32BF5088C2}" destId="{23178386-BFFA-49C0-890D-DA5DB540115B}" srcOrd="0" destOrd="0" parTransId="{38F80CFA-C66C-4F02-BE38-37ABF898D715}" sibTransId="{0378E381-5411-437C-836C-CC34B5D7357D}"/>
    <dgm:cxn modelId="{EB079784-530D-432F-9ED6-BA3163D05651}" type="presOf" srcId="{F9299942-956C-48DA-B37E-AD32BF5088C2}" destId="{782422D9-AD96-458B-A477-08D7FFBE8903}" srcOrd="0" destOrd="0" presId="urn:microsoft.com/office/officeart/2005/8/layout/pyramid1"/>
    <dgm:cxn modelId="{CA31BCA1-2FBF-4B61-BDB0-9DE32E92409A}" type="presOf" srcId="{0E4FCFA2-9C0D-4BBB-9495-701EEAF61E96}" destId="{FFF6603A-59DC-4205-8802-F455C845849B}" srcOrd="1" destOrd="0" presId="urn:microsoft.com/office/officeart/2005/8/layout/pyramid1"/>
    <dgm:cxn modelId="{99FA82B0-56D0-4367-87BC-0EE4DF962421}" type="presOf" srcId="{79C53D67-7A33-414A-9676-5A0BC6D4300D}" destId="{F743551A-1799-4848-A6F9-0A512392752B}" srcOrd="0" destOrd="0" presId="urn:microsoft.com/office/officeart/2005/8/layout/pyramid1"/>
    <dgm:cxn modelId="{6702A3EA-F199-4557-97BE-66A51285053C}" type="presParOf" srcId="{782422D9-AD96-458B-A477-08D7FFBE8903}" destId="{2CB396C5-DC8A-4CE4-9FFC-E1B0FFCA386D}" srcOrd="0" destOrd="0" presId="urn:microsoft.com/office/officeart/2005/8/layout/pyramid1"/>
    <dgm:cxn modelId="{3BBC79F8-D904-4C81-8793-90ABD7E516C1}" type="presParOf" srcId="{2CB396C5-DC8A-4CE4-9FFC-E1B0FFCA386D}" destId="{50E43A13-7E9E-41A0-A731-7D130E74F68D}" srcOrd="0" destOrd="0" presId="urn:microsoft.com/office/officeart/2005/8/layout/pyramid1"/>
    <dgm:cxn modelId="{1EF2F1B9-C68D-4E69-B005-AB8E7EE4CE91}" type="presParOf" srcId="{2CB396C5-DC8A-4CE4-9FFC-E1B0FFCA386D}" destId="{D4EE20A2-5C0A-4F5D-A377-B6DC87B6ED9F}" srcOrd="1" destOrd="0" presId="urn:microsoft.com/office/officeart/2005/8/layout/pyramid1"/>
    <dgm:cxn modelId="{5F7B1CBE-7575-4B5E-90B8-0063BE90DC9E}" type="presParOf" srcId="{782422D9-AD96-458B-A477-08D7FFBE8903}" destId="{C99BA3F8-4852-49DB-A74C-51D6ABFC1752}" srcOrd="1" destOrd="0" presId="urn:microsoft.com/office/officeart/2005/8/layout/pyramid1"/>
    <dgm:cxn modelId="{DE98269E-B564-4A4F-A7C0-2ED1C950849F}" type="presParOf" srcId="{C99BA3F8-4852-49DB-A74C-51D6ABFC1752}" destId="{97291F2B-213E-43EA-AB30-741EF104B2D7}" srcOrd="0" destOrd="0" presId="urn:microsoft.com/office/officeart/2005/8/layout/pyramid1"/>
    <dgm:cxn modelId="{BAEEAA35-F6EC-4551-B067-984168D3E6B3}" type="presParOf" srcId="{C99BA3F8-4852-49DB-A74C-51D6ABFC1752}" destId="{FFF6603A-59DC-4205-8802-F455C845849B}" srcOrd="1" destOrd="0" presId="urn:microsoft.com/office/officeart/2005/8/layout/pyramid1"/>
    <dgm:cxn modelId="{EE9D650F-2456-4589-B3E5-BE8DFF452CD8}" type="presParOf" srcId="{782422D9-AD96-458B-A477-08D7FFBE8903}" destId="{348368D7-0E78-434B-8E6F-1D76DFD94558}" srcOrd="2" destOrd="0" presId="urn:microsoft.com/office/officeart/2005/8/layout/pyramid1"/>
    <dgm:cxn modelId="{57CE4582-E8E3-4A5C-B5D5-3525E3A784AA}" type="presParOf" srcId="{348368D7-0E78-434B-8E6F-1D76DFD94558}" destId="{F743551A-1799-4848-A6F9-0A512392752B}" srcOrd="0" destOrd="0" presId="urn:microsoft.com/office/officeart/2005/8/layout/pyramid1"/>
    <dgm:cxn modelId="{C8C7F242-E7DC-49BB-B27A-D1C6602D862B}" type="presParOf" srcId="{348368D7-0E78-434B-8E6F-1D76DFD94558}" destId="{544CD881-34CA-49AC-B6BC-4D02204CD9E6}"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7DC4DF-E5F0-4A84-9488-96689BEACA47}" type="doc">
      <dgm:prSet loTypeId="urn:microsoft.com/office/officeart/2005/8/layout/hProcess3" loCatId="process" qsTypeId="urn:microsoft.com/office/officeart/2005/8/quickstyle/simple1" qsCatId="simple" csTypeId="urn:microsoft.com/office/officeart/2005/8/colors/accent1_2" csCatId="accent1" phldr="1"/>
      <dgm:spPr/>
    </dgm:pt>
    <dgm:pt modelId="{86423565-5F8C-4866-9AA4-C38E1F5C0A6C}">
      <dgm:prSet phldrT="[Text]"/>
      <dgm:spPr/>
      <dgm:t>
        <a:bodyPr/>
        <a:lstStyle/>
        <a:p>
          <a:r>
            <a:rPr lang="en-US" dirty="0" smtClean="0"/>
            <a:t>Internal Assessment of Technology</a:t>
          </a:r>
        </a:p>
        <a:p>
          <a:r>
            <a:rPr lang="en-US" dirty="0" smtClean="0"/>
            <a:t>- Document</a:t>
          </a:r>
        </a:p>
        <a:p>
          <a:r>
            <a:rPr lang="en-US" dirty="0" smtClean="0"/>
            <a:t>-Enhance</a:t>
          </a:r>
          <a:endParaRPr lang="en-US" dirty="0"/>
        </a:p>
      </dgm:t>
    </dgm:pt>
    <dgm:pt modelId="{628BBD09-8403-45CB-9BC0-F73D5D3FFD3C}" type="parTrans" cxnId="{F0143AF6-4121-4CB2-B72B-A50F97183FE6}">
      <dgm:prSet/>
      <dgm:spPr/>
      <dgm:t>
        <a:bodyPr/>
        <a:lstStyle/>
        <a:p>
          <a:endParaRPr lang="en-US"/>
        </a:p>
      </dgm:t>
    </dgm:pt>
    <dgm:pt modelId="{D615015E-B169-402E-8B84-21878410B883}" type="sibTrans" cxnId="{F0143AF6-4121-4CB2-B72B-A50F97183FE6}">
      <dgm:prSet/>
      <dgm:spPr/>
      <dgm:t>
        <a:bodyPr/>
        <a:lstStyle/>
        <a:p>
          <a:endParaRPr lang="en-US"/>
        </a:p>
      </dgm:t>
    </dgm:pt>
    <dgm:pt modelId="{F96260ED-2B9C-438E-889E-34C816526461}">
      <dgm:prSet phldrT="[Text]" custT="1"/>
      <dgm:spPr/>
      <dgm:t>
        <a:bodyPr/>
        <a:lstStyle/>
        <a:p>
          <a:r>
            <a:rPr lang="en-US" sz="1600" dirty="0" smtClean="0"/>
            <a:t>Prepare Application</a:t>
          </a:r>
          <a:endParaRPr lang="en-US" sz="1600" dirty="0"/>
        </a:p>
      </dgm:t>
    </dgm:pt>
    <dgm:pt modelId="{4A4E7497-1F95-418C-BD0F-21D2004EA6EA}" type="parTrans" cxnId="{38C22527-8A02-4DE6-B97D-AB5D01FA6088}">
      <dgm:prSet/>
      <dgm:spPr/>
      <dgm:t>
        <a:bodyPr/>
        <a:lstStyle/>
        <a:p>
          <a:endParaRPr lang="en-US"/>
        </a:p>
      </dgm:t>
    </dgm:pt>
    <dgm:pt modelId="{06350996-3E97-41AD-B0F4-5741E1C2DA07}" type="sibTrans" cxnId="{38C22527-8A02-4DE6-B97D-AB5D01FA6088}">
      <dgm:prSet/>
      <dgm:spPr/>
      <dgm:t>
        <a:bodyPr/>
        <a:lstStyle/>
        <a:p>
          <a:endParaRPr lang="en-US"/>
        </a:p>
      </dgm:t>
    </dgm:pt>
    <dgm:pt modelId="{0266E572-7DED-49D0-84CC-B12143C7B4AA}">
      <dgm:prSet phldrT="[Text]" custT="1"/>
      <dgm:spPr/>
      <dgm:t>
        <a:bodyPr/>
        <a:lstStyle/>
        <a:p>
          <a:r>
            <a:rPr lang="en-US" sz="1400" dirty="0" smtClean="0"/>
            <a:t>Submit Application to OSAI</a:t>
          </a:r>
          <a:endParaRPr lang="en-US" sz="1400" dirty="0"/>
        </a:p>
      </dgm:t>
    </dgm:pt>
    <dgm:pt modelId="{EAB9833F-095C-464D-B2AA-E4410CB15704}" type="parTrans" cxnId="{CEA88AD5-06BB-4C9D-A5CF-680982C185EB}">
      <dgm:prSet/>
      <dgm:spPr/>
      <dgm:t>
        <a:bodyPr/>
        <a:lstStyle/>
        <a:p>
          <a:endParaRPr lang="en-US"/>
        </a:p>
      </dgm:t>
    </dgm:pt>
    <dgm:pt modelId="{176BFB6B-FBAB-4216-8AF9-E3A12DE0975D}" type="sibTrans" cxnId="{CEA88AD5-06BB-4C9D-A5CF-680982C185EB}">
      <dgm:prSet/>
      <dgm:spPr/>
      <dgm:t>
        <a:bodyPr/>
        <a:lstStyle/>
        <a:p>
          <a:endParaRPr lang="en-US"/>
        </a:p>
      </dgm:t>
    </dgm:pt>
    <dgm:pt modelId="{0FA9B3D2-DA0B-460C-9EBE-53A38ECA0E46}" type="pres">
      <dgm:prSet presAssocID="{397DC4DF-E5F0-4A84-9488-96689BEACA47}" presName="Name0" presStyleCnt="0">
        <dgm:presLayoutVars>
          <dgm:dir/>
          <dgm:animLvl val="lvl"/>
          <dgm:resizeHandles val="exact"/>
        </dgm:presLayoutVars>
      </dgm:prSet>
      <dgm:spPr/>
    </dgm:pt>
    <dgm:pt modelId="{B2D18EC8-06D9-48C8-9059-D2858BC7967E}" type="pres">
      <dgm:prSet presAssocID="{397DC4DF-E5F0-4A84-9488-96689BEACA47}" presName="dummy" presStyleCnt="0"/>
      <dgm:spPr/>
    </dgm:pt>
    <dgm:pt modelId="{C94DD7C2-D195-4567-8637-E3CB1D7FDC61}" type="pres">
      <dgm:prSet presAssocID="{397DC4DF-E5F0-4A84-9488-96689BEACA47}" presName="linH" presStyleCnt="0"/>
      <dgm:spPr/>
    </dgm:pt>
    <dgm:pt modelId="{68F82C29-182B-4D76-A88F-E8AD0BF9BE25}" type="pres">
      <dgm:prSet presAssocID="{397DC4DF-E5F0-4A84-9488-96689BEACA47}" presName="padding1" presStyleCnt="0"/>
      <dgm:spPr/>
    </dgm:pt>
    <dgm:pt modelId="{A2AD05BC-C7A7-496B-B288-1ED5A088299D}" type="pres">
      <dgm:prSet presAssocID="{86423565-5F8C-4866-9AA4-C38E1F5C0A6C}" presName="linV" presStyleCnt="0"/>
      <dgm:spPr/>
    </dgm:pt>
    <dgm:pt modelId="{38D17213-30CF-4AAE-A551-F7FDF20672EA}" type="pres">
      <dgm:prSet presAssocID="{86423565-5F8C-4866-9AA4-C38E1F5C0A6C}" presName="spVertical1" presStyleCnt="0"/>
      <dgm:spPr/>
    </dgm:pt>
    <dgm:pt modelId="{39A70388-A3C8-4B38-9B97-2447680DC92C}" type="pres">
      <dgm:prSet presAssocID="{86423565-5F8C-4866-9AA4-C38E1F5C0A6C}" presName="parTx" presStyleLbl="revTx" presStyleIdx="0" presStyleCnt="3">
        <dgm:presLayoutVars>
          <dgm:chMax val="0"/>
          <dgm:chPref val="0"/>
          <dgm:bulletEnabled val="1"/>
        </dgm:presLayoutVars>
      </dgm:prSet>
      <dgm:spPr/>
      <dgm:t>
        <a:bodyPr/>
        <a:lstStyle/>
        <a:p>
          <a:endParaRPr lang="en-US"/>
        </a:p>
      </dgm:t>
    </dgm:pt>
    <dgm:pt modelId="{16914E95-7EF3-4397-81E7-2FA1E522571C}" type="pres">
      <dgm:prSet presAssocID="{86423565-5F8C-4866-9AA4-C38E1F5C0A6C}" presName="spVertical2" presStyleCnt="0"/>
      <dgm:spPr/>
    </dgm:pt>
    <dgm:pt modelId="{5E8DC2EC-63A7-43D6-AFD9-77AE2EC03524}" type="pres">
      <dgm:prSet presAssocID="{86423565-5F8C-4866-9AA4-C38E1F5C0A6C}" presName="spVertical3" presStyleCnt="0"/>
      <dgm:spPr/>
    </dgm:pt>
    <dgm:pt modelId="{A7E74A01-6C3D-4D65-A2C8-53DA81300039}" type="pres">
      <dgm:prSet presAssocID="{D615015E-B169-402E-8B84-21878410B883}" presName="space" presStyleCnt="0"/>
      <dgm:spPr/>
    </dgm:pt>
    <dgm:pt modelId="{F71D2638-D697-48A2-AA6C-58E03D2B3AED}" type="pres">
      <dgm:prSet presAssocID="{F96260ED-2B9C-438E-889E-34C816526461}" presName="linV" presStyleCnt="0"/>
      <dgm:spPr/>
    </dgm:pt>
    <dgm:pt modelId="{DD8BE4AA-8AD4-441B-ABA4-4FF3FBC643F8}" type="pres">
      <dgm:prSet presAssocID="{F96260ED-2B9C-438E-889E-34C816526461}" presName="spVertical1" presStyleCnt="0"/>
      <dgm:spPr/>
    </dgm:pt>
    <dgm:pt modelId="{A414EDC2-AC23-4215-9B90-0870B7F766D3}" type="pres">
      <dgm:prSet presAssocID="{F96260ED-2B9C-438E-889E-34C816526461}" presName="parTx" presStyleLbl="revTx" presStyleIdx="1" presStyleCnt="3">
        <dgm:presLayoutVars>
          <dgm:chMax val="0"/>
          <dgm:chPref val="0"/>
          <dgm:bulletEnabled val="1"/>
        </dgm:presLayoutVars>
      </dgm:prSet>
      <dgm:spPr/>
      <dgm:t>
        <a:bodyPr/>
        <a:lstStyle/>
        <a:p>
          <a:endParaRPr lang="en-US"/>
        </a:p>
      </dgm:t>
    </dgm:pt>
    <dgm:pt modelId="{F4048FA5-DF13-4686-A8DD-9B545E3AF4D9}" type="pres">
      <dgm:prSet presAssocID="{F96260ED-2B9C-438E-889E-34C816526461}" presName="spVertical2" presStyleCnt="0"/>
      <dgm:spPr/>
    </dgm:pt>
    <dgm:pt modelId="{306286D6-CB41-48FB-BAEA-3EC07AC69BF7}" type="pres">
      <dgm:prSet presAssocID="{F96260ED-2B9C-438E-889E-34C816526461}" presName="spVertical3" presStyleCnt="0"/>
      <dgm:spPr/>
    </dgm:pt>
    <dgm:pt modelId="{EA5484EA-C14E-4E34-9E83-96CAC3D53AFD}" type="pres">
      <dgm:prSet presAssocID="{06350996-3E97-41AD-B0F4-5741E1C2DA07}" presName="space" presStyleCnt="0"/>
      <dgm:spPr/>
    </dgm:pt>
    <dgm:pt modelId="{61207F07-0833-4658-913C-3C6CA63B0A7A}" type="pres">
      <dgm:prSet presAssocID="{0266E572-7DED-49D0-84CC-B12143C7B4AA}" presName="linV" presStyleCnt="0"/>
      <dgm:spPr/>
    </dgm:pt>
    <dgm:pt modelId="{B695B0CB-8913-4F7A-9944-01A1316D9514}" type="pres">
      <dgm:prSet presAssocID="{0266E572-7DED-49D0-84CC-B12143C7B4AA}" presName="spVertical1" presStyleCnt="0"/>
      <dgm:spPr/>
    </dgm:pt>
    <dgm:pt modelId="{862630BF-00EB-43B5-95E8-25477434DE11}" type="pres">
      <dgm:prSet presAssocID="{0266E572-7DED-49D0-84CC-B12143C7B4AA}" presName="parTx" presStyleLbl="revTx" presStyleIdx="2" presStyleCnt="3">
        <dgm:presLayoutVars>
          <dgm:chMax val="0"/>
          <dgm:chPref val="0"/>
          <dgm:bulletEnabled val="1"/>
        </dgm:presLayoutVars>
      </dgm:prSet>
      <dgm:spPr/>
      <dgm:t>
        <a:bodyPr/>
        <a:lstStyle/>
        <a:p>
          <a:endParaRPr lang="en-US"/>
        </a:p>
      </dgm:t>
    </dgm:pt>
    <dgm:pt modelId="{97727251-268A-45FA-BF7F-2B2051CA1CA7}" type="pres">
      <dgm:prSet presAssocID="{0266E572-7DED-49D0-84CC-B12143C7B4AA}" presName="spVertical2" presStyleCnt="0"/>
      <dgm:spPr/>
    </dgm:pt>
    <dgm:pt modelId="{92123A77-184F-451D-889F-BD1652267269}" type="pres">
      <dgm:prSet presAssocID="{0266E572-7DED-49D0-84CC-B12143C7B4AA}" presName="spVertical3" presStyleCnt="0"/>
      <dgm:spPr/>
    </dgm:pt>
    <dgm:pt modelId="{CDAAF5B4-CA57-4828-B2B1-5973C2ED8B12}" type="pres">
      <dgm:prSet presAssocID="{397DC4DF-E5F0-4A84-9488-96689BEACA47}" presName="padding2" presStyleCnt="0"/>
      <dgm:spPr/>
    </dgm:pt>
    <dgm:pt modelId="{D49B8B34-EEE7-40E3-9337-E67997495BF2}" type="pres">
      <dgm:prSet presAssocID="{397DC4DF-E5F0-4A84-9488-96689BEACA47}" presName="negArrow" presStyleCnt="0"/>
      <dgm:spPr/>
    </dgm:pt>
    <dgm:pt modelId="{B8395541-49D3-4A31-8661-17F4D00484FA}" type="pres">
      <dgm:prSet presAssocID="{397DC4DF-E5F0-4A84-9488-96689BEACA47}" presName="backgroundArrow" presStyleLbl="node1" presStyleIdx="0" presStyleCnt="1"/>
      <dgm:spPr/>
    </dgm:pt>
  </dgm:ptLst>
  <dgm:cxnLst>
    <dgm:cxn modelId="{79D01289-3C1F-4387-A9DF-B7F6E46B970D}" type="presOf" srcId="{86423565-5F8C-4866-9AA4-C38E1F5C0A6C}" destId="{39A70388-A3C8-4B38-9B97-2447680DC92C}" srcOrd="0" destOrd="0" presId="urn:microsoft.com/office/officeart/2005/8/layout/hProcess3"/>
    <dgm:cxn modelId="{F0143AF6-4121-4CB2-B72B-A50F97183FE6}" srcId="{397DC4DF-E5F0-4A84-9488-96689BEACA47}" destId="{86423565-5F8C-4866-9AA4-C38E1F5C0A6C}" srcOrd="0" destOrd="0" parTransId="{628BBD09-8403-45CB-9BC0-F73D5D3FFD3C}" sibTransId="{D615015E-B169-402E-8B84-21878410B883}"/>
    <dgm:cxn modelId="{C38323B3-A729-44F9-A097-C0805DA2D05B}" type="presOf" srcId="{397DC4DF-E5F0-4A84-9488-96689BEACA47}" destId="{0FA9B3D2-DA0B-460C-9EBE-53A38ECA0E46}" srcOrd="0" destOrd="0" presId="urn:microsoft.com/office/officeart/2005/8/layout/hProcess3"/>
    <dgm:cxn modelId="{8A7045AA-D515-4B90-A699-469314AFD90E}" type="presOf" srcId="{F96260ED-2B9C-438E-889E-34C816526461}" destId="{A414EDC2-AC23-4215-9B90-0870B7F766D3}" srcOrd="0" destOrd="0" presId="urn:microsoft.com/office/officeart/2005/8/layout/hProcess3"/>
    <dgm:cxn modelId="{90EA60B7-D8C0-4E2A-AA35-759ABAB4D152}" type="presOf" srcId="{0266E572-7DED-49D0-84CC-B12143C7B4AA}" destId="{862630BF-00EB-43B5-95E8-25477434DE11}" srcOrd="0" destOrd="0" presId="urn:microsoft.com/office/officeart/2005/8/layout/hProcess3"/>
    <dgm:cxn modelId="{38C22527-8A02-4DE6-B97D-AB5D01FA6088}" srcId="{397DC4DF-E5F0-4A84-9488-96689BEACA47}" destId="{F96260ED-2B9C-438E-889E-34C816526461}" srcOrd="1" destOrd="0" parTransId="{4A4E7497-1F95-418C-BD0F-21D2004EA6EA}" sibTransId="{06350996-3E97-41AD-B0F4-5741E1C2DA07}"/>
    <dgm:cxn modelId="{CEA88AD5-06BB-4C9D-A5CF-680982C185EB}" srcId="{397DC4DF-E5F0-4A84-9488-96689BEACA47}" destId="{0266E572-7DED-49D0-84CC-B12143C7B4AA}" srcOrd="2" destOrd="0" parTransId="{EAB9833F-095C-464D-B2AA-E4410CB15704}" sibTransId="{176BFB6B-FBAB-4216-8AF9-E3A12DE0975D}"/>
    <dgm:cxn modelId="{9D88C661-91E2-4502-99EC-B04EDCA3F0D7}" type="presParOf" srcId="{0FA9B3D2-DA0B-460C-9EBE-53A38ECA0E46}" destId="{B2D18EC8-06D9-48C8-9059-D2858BC7967E}" srcOrd="0" destOrd="0" presId="urn:microsoft.com/office/officeart/2005/8/layout/hProcess3"/>
    <dgm:cxn modelId="{5221FFE8-69E6-4DE5-95BC-25EA5E6ABC50}" type="presParOf" srcId="{0FA9B3D2-DA0B-460C-9EBE-53A38ECA0E46}" destId="{C94DD7C2-D195-4567-8637-E3CB1D7FDC61}" srcOrd="1" destOrd="0" presId="urn:microsoft.com/office/officeart/2005/8/layout/hProcess3"/>
    <dgm:cxn modelId="{631B8D56-7652-4AF0-A2EC-FCE202087C7F}" type="presParOf" srcId="{C94DD7C2-D195-4567-8637-E3CB1D7FDC61}" destId="{68F82C29-182B-4D76-A88F-E8AD0BF9BE25}" srcOrd="0" destOrd="0" presId="urn:microsoft.com/office/officeart/2005/8/layout/hProcess3"/>
    <dgm:cxn modelId="{339CF9C4-1FBD-44D0-936F-EA216763F94E}" type="presParOf" srcId="{C94DD7C2-D195-4567-8637-E3CB1D7FDC61}" destId="{A2AD05BC-C7A7-496B-B288-1ED5A088299D}" srcOrd="1" destOrd="0" presId="urn:microsoft.com/office/officeart/2005/8/layout/hProcess3"/>
    <dgm:cxn modelId="{B4C03705-9213-470E-A2AF-D734BC66E7A5}" type="presParOf" srcId="{A2AD05BC-C7A7-496B-B288-1ED5A088299D}" destId="{38D17213-30CF-4AAE-A551-F7FDF20672EA}" srcOrd="0" destOrd="0" presId="urn:microsoft.com/office/officeart/2005/8/layout/hProcess3"/>
    <dgm:cxn modelId="{3F43C4FB-8A13-4969-83B4-5B5189FD272B}" type="presParOf" srcId="{A2AD05BC-C7A7-496B-B288-1ED5A088299D}" destId="{39A70388-A3C8-4B38-9B97-2447680DC92C}" srcOrd="1" destOrd="0" presId="urn:microsoft.com/office/officeart/2005/8/layout/hProcess3"/>
    <dgm:cxn modelId="{3E4B08D2-E9CE-4FD7-829E-8CCB1CD41167}" type="presParOf" srcId="{A2AD05BC-C7A7-496B-B288-1ED5A088299D}" destId="{16914E95-7EF3-4397-81E7-2FA1E522571C}" srcOrd="2" destOrd="0" presId="urn:microsoft.com/office/officeart/2005/8/layout/hProcess3"/>
    <dgm:cxn modelId="{F10F57DA-9E69-4352-AB81-DAE160582553}" type="presParOf" srcId="{A2AD05BC-C7A7-496B-B288-1ED5A088299D}" destId="{5E8DC2EC-63A7-43D6-AFD9-77AE2EC03524}" srcOrd="3" destOrd="0" presId="urn:microsoft.com/office/officeart/2005/8/layout/hProcess3"/>
    <dgm:cxn modelId="{0A2BC91E-8DFC-414D-A268-37CEE8E1BAD7}" type="presParOf" srcId="{C94DD7C2-D195-4567-8637-E3CB1D7FDC61}" destId="{A7E74A01-6C3D-4D65-A2C8-53DA81300039}" srcOrd="2" destOrd="0" presId="urn:microsoft.com/office/officeart/2005/8/layout/hProcess3"/>
    <dgm:cxn modelId="{4494DE06-C9DB-4757-9B62-ACBDA9172DB1}" type="presParOf" srcId="{C94DD7C2-D195-4567-8637-E3CB1D7FDC61}" destId="{F71D2638-D697-48A2-AA6C-58E03D2B3AED}" srcOrd="3" destOrd="0" presId="urn:microsoft.com/office/officeart/2005/8/layout/hProcess3"/>
    <dgm:cxn modelId="{2057CF6C-6ADC-4B97-8D35-F93AFE147C66}" type="presParOf" srcId="{F71D2638-D697-48A2-AA6C-58E03D2B3AED}" destId="{DD8BE4AA-8AD4-441B-ABA4-4FF3FBC643F8}" srcOrd="0" destOrd="0" presId="urn:microsoft.com/office/officeart/2005/8/layout/hProcess3"/>
    <dgm:cxn modelId="{B4EF65D1-6921-413B-9A5A-448AFAC93CF9}" type="presParOf" srcId="{F71D2638-D697-48A2-AA6C-58E03D2B3AED}" destId="{A414EDC2-AC23-4215-9B90-0870B7F766D3}" srcOrd="1" destOrd="0" presId="urn:microsoft.com/office/officeart/2005/8/layout/hProcess3"/>
    <dgm:cxn modelId="{613150E1-9BE0-41DB-B202-0C426131E2DF}" type="presParOf" srcId="{F71D2638-D697-48A2-AA6C-58E03D2B3AED}" destId="{F4048FA5-DF13-4686-A8DD-9B545E3AF4D9}" srcOrd="2" destOrd="0" presId="urn:microsoft.com/office/officeart/2005/8/layout/hProcess3"/>
    <dgm:cxn modelId="{5D0C1650-73E0-4766-87F3-CD0B692BD122}" type="presParOf" srcId="{F71D2638-D697-48A2-AA6C-58E03D2B3AED}" destId="{306286D6-CB41-48FB-BAEA-3EC07AC69BF7}" srcOrd="3" destOrd="0" presId="urn:microsoft.com/office/officeart/2005/8/layout/hProcess3"/>
    <dgm:cxn modelId="{7677C2DD-15E4-449F-813A-2C324D4458E6}" type="presParOf" srcId="{C94DD7C2-D195-4567-8637-E3CB1D7FDC61}" destId="{EA5484EA-C14E-4E34-9E83-96CAC3D53AFD}" srcOrd="4" destOrd="0" presId="urn:microsoft.com/office/officeart/2005/8/layout/hProcess3"/>
    <dgm:cxn modelId="{FF71FC76-E546-471E-9604-054CE8ABCE08}" type="presParOf" srcId="{C94DD7C2-D195-4567-8637-E3CB1D7FDC61}" destId="{61207F07-0833-4658-913C-3C6CA63B0A7A}" srcOrd="5" destOrd="0" presId="urn:microsoft.com/office/officeart/2005/8/layout/hProcess3"/>
    <dgm:cxn modelId="{288617EF-0450-4352-9CA6-3FACE292AD6D}" type="presParOf" srcId="{61207F07-0833-4658-913C-3C6CA63B0A7A}" destId="{B695B0CB-8913-4F7A-9944-01A1316D9514}" srcOrd="0" destOrd="0" presId="urn:microsoft.com/office/officeart/2005/8/layout/hProcess3"/>
    <dgm:cxn modelId="{A8F5D9EC-4373-4570-B3E3-4F66BD2DAD08}" type="presParOf" srcId="{61207F07-0833-4658-913C-3C6CA63B0A7A}" destId="{862630BF-00EB-43B5-95E8-25477434DE11}" srcOrd="1" destOrd="0" presId="urn:microsoft.com/office/officeart/2005/8/layout/hProcess3"/>
    <dgm:cxn modelId="{3577454A-EF5D-4704-9792-1CE6F1D6E973}" type="presParOf" srcId="{61207F07-0833-4658-913C-3C6CA63B0A7A}" destId="{97727251-268A-45FA-BF7F-2B2051CA1CA7}" srcOrd="2" destOrd="0" presId="urn:microsoft.com/office/officeart/2005/8/layout/hProcess3"/>
    <dgm:cxn modelId="{5330EC77-4104-4635-B5D5-B1C80C9E9576}" type="presParOf" srcId="{61207F07-0833-4658-913C-3C6CA63B0A7A}" destId="{92123A77-184F-451D-889F-BD1652267269}" srcOrd="3" destOrd="0" presId="urn:microsoft.com/office/officeart/2005/8/layout/hProcess3"/>
    <dgm:cxn modelId="{7C0B5EC6-B8E3-4CBB-9CA5-BB49552C3EFC}" type="presParOf" srcId="{C94DD7C2-D195-4567-8637-E3CB1D7FDC61}" destId="{CDAAF5B4-CA57-4828-B2B1-5973C2ED8B12}" srcOrd="6" destOrd="0" presId="urn:microsoft.com/office/officeart/2005/8/layout/hProcess3"/>
    <dgm:cxn modelId="{2BE0BA0A-EFFB-484F-AE54-44C787050052}" type="presParOf" srcId="{C94DD7C2-D195-4567-8637-E3CB1D7FDC61}" destId="{D49B8B34-EEE7-40E3-9337-E67997495BF2}" srcOrd="7" destOrd="0" presId="urn:microsoft.com/office/officeart/2005/8/layout/hProcess3"/>
    <dgm:cxn modelId="{4660C96F-0948-4E4C-A205-5E5F6F405B87}" type="presParOf" srcId="{C94DD7C2-D195-4567-8637-E3CB1D7FDC61}" destId="{B8395541-49D3-4A31-8661-17F4D00484FA}" srcOrd="8"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7DC4DF-E5F0-4A84-9488-96689BEACA47}" type="doc">
      <dgm:prSet loTypeId="urn:microsoft.com/office/officeart/2005/8/layout/hProcess3" loCatId="process" qsTypeId="urn:microsoft.com/office/officeart/2005/8/quickstyle/simple1" qsCatId="simple" csTypeId="urn:microsoft.com/office/officeart/2005/8/colors/accent1_2" csCatId="accent1" phldr="1"/>
      <dgm:spPr/>
    </dgm:pt>
    <dgm:pt modelId="{86423565-5F8C-4866-9AA4-C38E1F5C0A6C}">
      <dgm:prSet phldrT="[Text]" custT="1"/>
      <dgm:spPr/>
      <dgm:t>
        <a:bodyPr/>
        <a:lstStyle/>
        <a:p>
          <a:r>
            <a:rPr lang="en-US" sz="1400" dirty="0" smtClean="0"/>
            <a:t>Completeness Review (30 days)</a:t>
          </a:r>
          <a:endParaRPr lang="en-US" sz="1400" dirty="0"/>
        </a:p>
      </dgm:t>
    </dgm:pt>
    <dgm:pt modelId="{628BBD09-8403-45CB-9BC0-F73D5D3FFD3C}" type="parTrans" cxnId="{F0143AF6-4121-4CB2-B72B-A50F97183FE6}">
      <dgm:prSet/>
      <dgm:spPr/>
      <dgm:t>
        <a:bodyPr/>
        <a:lstStyle/>
        <a:p>
          <a:endParaRPr lang="en-US"/>
        </a:p>
      </dgm:t>
    </dgm:pt>
    <dgm:pt modelId="{D615015E-B169-402E-8B84-21878410B883}" type="sibTrans" cxnId="{F0143AF6-4121-4CB2-B72B-A50F97183FE6}">
      <dgm:prSet/>
      <dgm:spPr/>
      <dgm:t>
        <a:bodyPr/>
        <a:lstStyle/>
        <a:p>
          <a:endParaRPr lang="en-US"/>
        </a:p>
      </dgm:t>
    </dgm:pt>
    <dgm:pt modelId="{F96260ED-2B9C-438E-889E-34C816526461}">
      <dgm:prSet phldrT="[Text]"/>
      <dgm:spPr/>
      <dgm:t>
        <a:bodyPr/>
        <a:lstStyle/>
        <a:p>
          <a:r>
            <a:rPr lang="en-US" dirty="0" smtClean="0"/>
            <a:t>Technical &amp; Economic Review / Requests for Information</a:t>
          </a:r>
          <a:endParaRPr lang="en-US" dirty="0"/>
        </a:p>
      </dgm:t>
    </dgm:pt>
    <dgm:pt modelId="{4A4E7497-1F95-418C-BD0F-21D2004EA6EA}" type="parTrans" cxnId="{38C22527-8A02-4DE6-B97D-AB5D01FA6088}">
      <dgm:prSet/>
      <dgm:spPr/>
      <dgm:t>
        <a:bodyPr/>
        <a:lstStyle/>
        <a:p>
          <a:endParaRPr lang="en-US"/>
        </a:p>
      </dgm:t>
    </dgm:pt>
    <dgm:pt modelId="{06350996-3E97-41AD-B0F4-5741E1C2DA07}" type="sibTrans" cxnId="{38C22527-8A02-4DE6-B97D-AB5D01FA6088}">
      <dgm:prSet/>
      <dgm:spPr/>
      <dgm:t>
        <a:bodyPr/>
        <a:lstStyle/>
        <a:p>
          <a:endParaRPr lang="en-US"/>
        </a:p>
      </dgm:t>
    </dgm:pt>
    <dgm:pt modelId="{0266E572-7DED-49D0-84CC-B12143C7B4AA}">
      <dgm:prSet phldrT="[Text]" custT="1"/>
      <dgm:spPr/>
      <dgm:t>
        <a:bodyPr/>
        <a:lstStyle/>
        <a:p>
          <a:r>
            <a:rPr lang="en-US" sz="1600" dirty="0" smtClean="0"/>
            <a:t>DHS Decision</a:t>
          </a:r>
          <a:endParaRPr lang="en-US" sz="1600" dirty="0"/>
        </a:p>
      </dgm:t>
    </dgm:pt>
    <dgm:pt modelId="{EAB9833F-095C-464D-B2AA-E4410CB15704}" type="parTrans" cxnId="{CEA88AD5-06BB-4C9D-A5CF-680982C185EB}">
      <dgm:prSet/>
      <dgm:spPr/>
      <dgm:t>
        <a:bodyPr/>
        <a:lstStyle/>
        <a:p>
          <a:endParaRPr lang="en-US"/>
        </a:p>
      </dgm:t>
    </dgm:pt>
    <dgm:pt modelId="{176BFB6B-FBAB-4216-8AF9-E3A12DE0975D}" type="sibTrans" cxnId="{CEA88AD5-06BB-4C9D-A5CF-680982C185EB}">
      <dgm:prSet/>
      <dgm:spPr/>
      <dgm:t>
        <a:bodyPr/>
        <a:lstStyle/>
        <a:p>
          <a:endParaRPr lang="en-US"/>
        </a:p>
      </dgm:t>
    </dgm:pt>
    <dgm:pt modelId="{0FA9B3D2-DA0B-460C-9EBE-53A38ECA0E46}" type="pres">
      <dgm:prSet presAssocID="{397DC4DF-E5F0-4A84-9488-96689BEACA47}" presName="Name0" presStyleCnt="0">
        <dgm:presLayoutVars>
          <dgm:dir/>
          <dgm:animLvl val="lvl"/>
          <dgm:resizeHandles val="exact"/>
        </dgm:presLayoutVars>
      </dgm:prSet>
      <dgm:spPr/>
    </dgm:pt>
    <dgm:pt modelId="{B2D18EC8-06D9-48C8-9059-D2858BC7967E}" type="pres">
      <dgm:prSet presAssocID="{397DC4DF-E5F0-4A84-9488-96689BEACA47}" presName="dummy" presStyleCnt="0"/>
      <dgm:spPr/>
    </dgm:pt>
    <dgm:pt modelId="{C94DD7C2-D195-4567-8637-E3CB1D7FDC61}" type="pres">
      <dgm:prSet presAssocID="{397DC4DF-E5F0-4A84-9488-96689BEACA47}" presName="linH" presStyleCnt="0"/>
      <dgm:spPr/>
    </dgm:pt>
    <dgm:pt modelId="{68F82C29-182B-4D76-A88F-E8AD0BF9BE25}" type="pres">
      <dgm:prSet presAssocID="{397DC4DF-E5F0-4A84-9488-96689BEACA47}" presName="padding1" presStyleCnt="0"/>
      <dgm:spPr/>
    </dgm:pt>
    <dgm:pt modelId="{A2AD05BC-C7A7-496B-B288-1ED5A088299D}" type="pres">
      <dgm:prSet presAssocID="{86423565-5F8C-4866-9AA4-C38E1F5C0A6C}" presName="linV" presStyleCnt="0"/>
      <dgm:spPr/>
    </dgm:pt>
    <dgm:pt modelId="{38D17213-30CF-4AAE-A551-F7FDF20672EA}" type="pres">
      <dgm:prSet presAssocID="{86423565-5F8C-4866-9AA4-C38E1F5C0A6C}" presName="spVertical1" presStyleCnt="0"/>
      <dgm:spPr/>
    </dgm:pt>
    <dgm:pt modelId="{39A70388-A3C8-4B38-9B97-2447680DC92C}" type="pres">
      <dgm:prSet presAssocID="{86423565-5F8C-4866-9AA4-C38E1F5C0A6C}" presName="parTx" presStyleLbl="revTx" presStyleIdx="0" presStyleCnt="3">
        <dgm:presLayoutVars>
          <dgm:chMax val="0"/>
          <dgm:chPref val="0"/>
          <dgm:bulletEnabled val="1"/>
        </dgm:presLayoutVars>
      </dgm:prSet>
      <dgm:spPr/>
      <dgm:t>
        <a:bodyPr/>
        <a:lstStyle/>
        <a:p>
          <a:endParaRPr lang="en-US"/>
        </a:p>
      </dgm:t>
    </dgm:pt>
    <dgm:pt modelId="{16914E95-7EF3-4397-81E7-2FA1E522571C}" type="pres">
      <dgm:prSet presAssocID="{86423565-5F8C-4866-9AA4-C38E1F5C0A6C}" presName="spVertical2" presStyleCnt="0"/>
      <dgm:spPr/>
    </dgm:pt>
    <dgm:pt modelId="{5E8DC2EC-63A7-43D6-AFD9-77AE2EC03524}" type="pres">
      <dgm:prSet presAssocID="{86423565-5F8C-4866-9AA4-C38E1F5C0A6C}" presName="spVertical3" presStyleCnt="0"/>
      <dgm:spPr/>
    </dgm:pt>
    <dgm:pt modelId="{A7E74A01-6C3D-4D65-A2C8-53DA81300039}" type="pres">
      <dgm:prSet presAssocID="{D615015E-B169-402E-8B84-21878410B883}" presName="space" presStyleCnt="0"/>
      <dgm:spPr/>
    </dgm:pt>
    <dgm:pt modelId="{F71D2638-D697-48A2-AA6C-58E03D2B3AED}" type="pres">
      <dgm:prSet presAssocID="{F96260ED-2B9C-438E-889E-34C816526461}" presName="linV" presStyleCnt="0"/>
      <dgm:spPr/>
    </dgm:pt>
    <dgm:pt modelId="{DD8BE4AA-8AD4-441B-ABA4-4FF3FBC643F8}" type="pres">
      <dgm:prSet presAssocID="{F96260ED-2B9C-438E-889E-34C816526461}" presName="spVertical1" presStyleCnt="0"/>
      <dgm:spPr/>
    </dgm:pt>
    <dgm:pt modelId="{A414EDC2-AC23-4215-9B90-0870B7F766D3}" type="pres">
      <dgm:prSet presAssocID="{F96260ED-2B9C-438E-889E-34C816526461}" presName="parTx" presStyleLbl="revTx" presStyleIdx="1" presStyleCnt="3">
        <dgm:presLayoutVars>
          <dgm:chMax val="0"/>
          <dgm:chPref val="0"/>
          <dgm:bulletEnabled val="1"/>
        </dgm:presLayoutVars>
      </dgm:prSet>
      <dgm:spPr/>
      <dgm:t>
        <a:bodyPr/>
        <a:lstStyle/>
        <a:p>
          <a:endParaRPr lang="en-US"/>
        </a:p>
      </dgm:t>
    </dgm:pt>
    <dgm:pt modelId="{F4048FA5-DF13-4686-A8DD-9B545E3AF4D9}" type="pres">
      <dgm:prSet presAssocID="{F96260ED-2B9C-438E-889E-34C816526461}" presName="spVertical2" presStyleCnt="0"/>
      <dgm:spPr/>
    </dgm:pt>
    <dgm:pt modelId="{306286D6-CB41-48FB-BAEA-3EC07AC69BF7}" type="pres">
      <dgm:prSet presAssocID="{F96260ED-2B9C-438E-889E-34C816526461}" presName="spVertical3" presStyleCnt="0"/>
      <dgm:spPr/>
    </dgm:pt>
    <dgm:pt modelId="{EA5484EA-C14E-4E34-9E83-96CAC3D53AFD}" type="pres">
      <dgm:prSet presAssocID="{06350996-3E97-41AD-B0F4-5741E1C2DA07}" presName="space" presStyleCnt="0"/>
      <dgm:spPr/>
    </dgm:pt>
    <dgm:pt modelId="{61207F07-0833-4658-913C-3C6CA63B0A7A}" type="pres">
      <dgm:prSet presAssocID="{0266E572-7DED-49D0-84CC-B12143C7B4AA}" presName="linV" presStyleCnt="0"/>
      <dgm:spPr/>
    </dgm:pt>
    <dgm:pt modelId="{B695B0CB-8913-4F7A-9944-01A1316D9514}" type="pres">
      <dgm:prSet presAssocID="{0266E572-7DED-49D0-84CC-B12143C7B4AA}" presName="spVertical1" presStyleCnt="0"/>
      <dgm:spPr/>
    </dgm:pt>
    <dgm:pt modelId="{862630BF-00EB-43B5-95E8-25477434DE11}" type="pres">
      <dgm:prSet presAssocID="{0266E572-7DED-49D0-84CC-B12143C7B4AA}" presName="parTx" presStyleLbl="revTx" presStyleIdx="2" presStyleCnt="3">
        <dgm:presLayoutVars>
          <dgm:chMax val="0"/>
          <dgm:chPref val="0"/>
          <dgm:bulletEnabled val="1"/>
        </dgm:presLayoutVars>
      </dgm:prSet>
      <dgm:spPr/>
      <dgm:t>
        <a:bodyPr/>
        <a:lstStyle/>
        <a:p>
          <a:endParaRPr lang="en-US"/>
        </a:p>
      </dgm:t>
    </dgm:pt>
    <dgm:pt modelId="{97727251-268A-45FA-BF7F-2B2051CA1CA7}" type="pres">
      <dgm:prSet presAssocID="{0266E572-7DED-49D0-84CC-B12143C7B4AA}" presName="spVertical2" presStyleCnt="0"/>
      <dgm:spPr/>
    </dgm:pt>
    <dgm:pt modelId="{92123A77-184F-451D-889F-BD1652267269}" type="pres">
      <dgm:prSet presAssocID="{0266E572-7DED-49D0-84CC-B12143C7B4AA}" presName="spVertical3" presStyleCnt="0"/>
      <dgm:spPr/>
    </dgm:pt>
    <dgm:pt modelId="{CDAAF5B4-CA57-4828-B2B1-5973C2ED8B12}" type="pres">
      <dgm:prSet presAssocID="{397DC4DF-E5F0-4A84-9488-96689BEACA47}" presName="padding2" presStyleCnt="0"/>
      <dgm:spPr/>
    </dgm:pt>
    <dgm:pt modelId="{D49B8B34-EEE7-40E3-9337-E67997495BF2}" type="pres">
      <dgm:prSet presAssocID="{397DC4DF-E5F0-4A84-9488-96689BEACA47}" presName="negArrow" presStyleCnt="0"/>
      <dgm:spPr/>
    </dgm:pt>
    <dgm:pt modelId="{B8395541-49D3-4A31-8661-17F4D00484FA}" type="pres">
      <dgm:prSet presAssocID="{397DC4DF-E5F0-4A84-9488-96689BEACA47}" presName="backgroundArrow" presStyleLbl="node1" presStyleIdx="0" presStyleCnt="1"/>
      <dgm:spPr/>
    </dgm:pt>
  </dgm:ptLst>
  <dgm:cxnLst>
    <dgm:cxn modelId="{EE5E1B50-EDBE-46C2-96EB-F4E6D239E96C}" type="presOf" srcId="{397DC4DF-E5F0-4A84-9488-96689BEACA47}" destId="{0FA9B3D2-DA0B-460C-9EBE-53A38ECA0E46}" srcOrd="0" destOrd="0" presId="urn:microsoft.com/office/officeart/2005/8/layout/hProcess3"/>
    <dgm:cxn modelId="{F0143AF6-4121-4CB2-B72B-A50F97183FE6}" srcId="{397DC4DF-E5F0-4A84-9488-96689BEACA47}" destId="{86423565-5F8C-4866-9AA4-C38E1F5C0A6C}" srcOrd="0" destOrd="0" parTransId="{628BBD09-8403-45CB-9BC0-F73D5D3FFD3C}" sibTransId="{D615015E-B169-402E-8B84-21878410B883}"/>
    <dgm:cxn modelId="{77D808CA-92BE-417B-9F72-31FCD8554A25}" type="presOf" srcId="{0266E572-7DED-49D0-84CC-B12143C7B4AA}" destId="{862630BF-00EB-43B5-95E8-25477434DE11}" srcOrd="0" destOrd="0" presId="urn:microsoft.com/office/officeart/2005/8/layout/hProcess3"/>
    <dgm:cxn modelId="{38C22527-8A02-4DE6-B97D-AB5D01FA6088}" srcId="{397DC4DF-E5F0-4A84-9488-96689BEACA47}" destId="{F96260ED-2B9C-438E-889E-34C816526461}" srcOrd="1" destOrd="0" parTransId="{4A4E7497-1F95-418C-BD0F-21D2004EA6EA}" sibTransId="{06350996-3E97-41AD-B0F4-5741E1C2DA07}"/>
    <dgm:cxn modelId="{CEA88AD5-06BB-4C9D-A5CF-680982C185EB}" srcId="{397DC4DF-E5F0-4A84-9488-96689BEACA47}" destId="{0266E572-7DED-49D0-84CC-B12143C7B4AA}" srcOrd="2" destOrd="0" parTransId="{EAB9833F-095C-464D-B2AA-E4410CB15704}" sibTransId="{176BFB6B-FBAB-4216-8AF9-E3A12DE0975D}"/>
    <dgm:cxn modelId="{9BD7AFFC-7A5C-464E-ADFB-DB76A4F80DF2}" type="presOf" srcId="{F96260ED-2B9C-438E-889E-34C816526461}" destId="{A414EDC2-AC23-4215-9B90-0870B7F766D3}" srcOrd="0" destOrd="0" presId="urn:microsoft.com/office/officeart/2005/8/layout/hProcess3"/>
    <dgm:cxn modelId="{8707FAAE-3715-4406-A761-474BA7D78295}" type="presOf" srcId="{86423565-5F8C-4866-9AA4-C38E1F5C0A6C}" destId="{39A70388-A3C8-4B38-9B97-2447680DC92C}" srcOrd="0" destOrd="0" presId="urn:microsoft.com/office/officeart/2005/8/layout/hProcess3"/>
    <dgm:cxn modelId="{C20DF252-7D4C-49A5-88BE-B31F8CA74D02}" type="presParOf" srcId="{0FA9B3D2-DA0B-460C-9EBE-53A38ECA0E46}" destId="{B2D18EC8-06D9-48C8-9059-D2858BC7967E}" srcOrd="0" destOrd="0" presId="urn:microsoft.com/office/officeart/2005/8/layout/hProcess3"/>
    <dgm:cxn modelId="{DB89C6AC-DAC9-4BDD-B5DE-4ECD8727858A}" type="presParOf" srcId="{0FA9B3D2-DA0B-460C-9EBE-53A38ECA0E46}" destId="{C94DD7C2-D195-4567-8637-E3CB1D7FDC61}" srcOrd="1" destOrd="0" presId="urn:microsoft.com/office/officeart/2005/8/layout/hProcess3"/>
    <dgm:cxn modelId="{A3F409D9-C057-43F9-A2B0-3AEF91A8E2BA}" type="presParOf" srcId="{C94DD7C2-D195-4567-8637-E3CB1D7FDC61}" destId="{68F82C29-182B-4D76-A88F-E8AD0BF9BE25}" srcOrd="0" destOrd="0" presId="urn:microsoft.com/office/officeart/2005/8/layout/hProcess3"/>
    <dgm:cxn modelId="{05D31328-52EB-468E-95B8-536748424C2C}" type="presParOf" srcId="{C94DD7C2-D195-4567-8637-E3CB1D7FDC61}" destId="{A2AD05BC-C7A7-496B-B288-1ED5A088299D}" srcOrd="1" destOrd="0" presId="urn:microsoft.com/office/officeart/2005/8/layout/hProcess3"/>
    <dgm:cxn modelId="{9F32F32F-4FC9-40BE-8319-69583639A4A9}" type="presParOf" srcId="{A2AD05BC-C7A7-496B-B288-1ED5A088299D}" destId="{38D17213-30CF-4AAE-A551-F7FDF20672EA}" srcOrd="0" destOrd="0" presId="urn:microsoft.com/office/officeart/2005/8/layout/hProcess3"/>
    <dgm:cxn modelId="{C7B2D849-6763-4E45-9602-F78130193EB2}" type="presParOf" srcId="{A2AD05BC-C7A7-496B-B288-1ED5A088299D}" destId="{39A70388-A3C8-4B38-9B97-2447680DC92C}" srcOrd="1" destOrd="0" presId="urn:microsoft.com/office/officeart/2005/8/layout/hProcess3"/>
    <dgm:cxn modelId="{A0782636-122C-45ED-B39C-07D2994BA62A}" type="presParOf" srcId="{A2AD05BC-C7A7-496B-B288-1ED5A088299D}" destId="{16914E95-7EF3-4397-81E7-2FA1E522571C}" srcOrd="2" destOrd="0" presId="urn:microsoft.com/office/officeart/2005/8/layout/hProcess3"/>
    <dgm:cxn modelId="{57150B6F-3328-427A-AFBB-0A158389DA08}" type="presParOf" srcId="{A2AD05BC-C7A7-496B-B288-1ED5A088299D}" destId="{5E8DC2EC-63A7-43D6-AFD9-77AE2EC03524}" srcOrd="3" destOrd="0" presId="urn:microsoft.com/office/officeart/2005/8/layout/hProcess3"/>
    <dgm:cxn modelId="{9F934BC7-CF5C-4A46-8157-84665920EABC}" type="presParOf" srcId="{C94DD7C2-D195-4567-8637-E3CB1D7FDC61}" destId="{A7E74A01-6C3D-4D65-A2C8-53DA81300039}" srcOrd="2" destOrd="0" presId="urn:microsoft.com/office/officeart/2005/8/layout/hProcess3"/>
    <dgm:cxn modelId="{9013C70B-5F5B-439B-81E8-B14F30D29567}" type="presParOf" srcId="{C94DD7C2-D195-4567-8637-E3CB1D7FDC61}" destId="{F71D2638-D697-48A2-AA6C-58E03D2B3AED}" srcOrd="3" destOrd="0" presId="urn:microsoft.com/office/officeart/2005/8/layout/hProcess3"/>
    <dgm:cxn modelId="{E4C9A2BF-E02F-4EBA-86FD-26CEFDABF0D4}" type="presParOf" srcId="{F71D2638-D697-48A2-AA6C-58E03D2B3AED}" destId="{DD8BE4AA-8AD4-441B-ABA4-4FF3FBC643F8}" srcOrd="0" destOrd="0" presId="urn:microsoft.com/office/officeart/2005/8/layout/hProcess3"/>
    <dgm:cxn modelId="{716A2CDD-3B60-497D-AC62-0571B9F57C7F}" type="presParOf" srcId="{F71D2638-D697-48A2-AA6C-58E03D2B3AED}" destId="{A414EDC2-AC23-4215-9B90-0870B7F766D3}" srcOrd="1" destOrd="0" presId="urn:microsoft.com/office/officeart/2005/8/layout/hProcess3"/>
    <dgm:cxn modelId="{CAFE009C-79F9-44B8-AB52-116F6683401D}" type="presParOf" srcId="{F71D2638-D697-48A2-AA6C-58E03D2B3AED}" destId="{F4048FA5-DF13-4686-A8DD-9B545E3AF4D9}" srcOrd="2" destOrd="0" presId="urn:microsoft.com/office/officeart/2005/8/layout/hProcess3"/>
    <dgm:cxn modelId="{8094C3E3-20EC-4CB1-931D-DB66552D3D2E}" type="presParOf" srcId="{F71D2638-D697-48A2-AA6C-58E03D2B3AED}" destId="{306286D6-CB41-48FB-BAEA-3EC07AC69BF7}" srcOrd="3" destOrd="0" presId="urn:microsoft.com/office/officeart/2005/8/layout/hProcess3"/>
    <dgm:cxn modelId="{E7AE6B9B-D6C1-4BD7-A4A9-A06C04C002E7}" type="presParOf" srcId="{C94DD7C2-D195-4567-8637-E3CB1D7FDC61}" destId="{EA5484EA-C14E-4E34-9E83-96CAC3D53AFD}" srcOrd="4" destOrd="0" presId="urn:microsoft.com/office/officeart/2005/8/layout/hProcess3"/>
    <dgm:cxn modelId="{A436D16E-C8C7-4A41-B1DC-05A06420BAA1}" type="presParOf" srcId="{C94DD7C2-D195-4567-8637-E3CB1D7FDC61}" destId="{61207F07-0833-4658-913C-3C6CA63B0A7A}" srcOrd="5" destOrd="0" presId="urn:microsoft.com/office/officeart/2005/8/layout/hProcess3"/>
    <dgm:cxn modelId="{E61DE6F2-BC25-4427-83EB-35ED82B7D576}" type="presParOf" srcId="{61207F07-0833-4658-913C-3C6CA63B0A7A}" destId="{B695B0CB-8913-4F7A-9944-01A1316D9514}" srcOrd="0" destOrd="0" presId="urn:microsoft.com/office/officeart/2005/8/layout/hProcess3"/>
    <dgm:cxn modelId="{5C2910D0-A2F3-4D08-BD84-FFDDE7091709}" type="presParOf" srcId="{61207F07-0833-4658-913C-3C6CA63B0A7A}" destId="{862630BF-00EB-43B5-95E8-25477434DE11}" srcOrd="1" destOrd="0" presId="urn:microsoft.com/office/officeart/2005/8/layout/hProcess3"/>
    <dgm:cxn modelId="{53485A5C-299D-4C5A-8C0E-EADFCC1EC307}" type="presParOf" srcId="{61207F07-0833-4658-913C-3C6CA63B0A7A}" destId="{97727251-268A-45FA-BF7F-2B2051CA1CA7}" srcOrd="2" destOrd="0" presId="urn:microsoft.com/office/officeart/2005/8/layout/hProcess3"/>
    <dgm:cxn modelId="{608030FE-4B2D-4812-8475-C0D165BAC6EE}" type="presParOf" srcId="{61207F07-0833-4658-913C-3C6CA63B0A7A}" destId="{92123A77-184F-451D-889F-BD1652267269}" srcOrd="3" destOrd="0" presId="urn:microsoft.com/office/officeart/2005/8/layout/hProcess3"/>
    <dgm:cxn modelId="{2E389A2B-3470-467C-9BCB-72A0B4FC7186}" type="presParOf" srcId="{C94DD7C2-D195-4567-8637-E3CB1D7FDC61}" destId="{CDAAF5B4-CA57-4828-B2B1-5973C2ED8B12}" srcOrd="6" destOrd="0" presId="urn:microsoft.com/office/officeart/2005/8/layout/hProcess3"/>
    <dgm:cxn modelId="{25612049-9116-426E-86EE-F787C28B8C44}" type="presParOf" srcId="{C94DD7C2-D195-4567-8637-E3CB1D7FDC61}" destId="{D49B8B34-EEE7-40E3-9337-E67997495BF2}" srcOrd="7" destOrd="0" presId="urn:microsoft.com/office/officeart/2005/8/layout/hProcess3"/>
    <dgm:cxn modelId="{AE7B60B4-B7A0-49D4-B5F1-B90C9E6339A7}" type="presParOf" srcId="{C94DD7C2-D195-4567-8637-E3CB1D7FDC61}" destId="{B8395541-49D3-4A31-8661-17F4D00484FA}" srcOrd="8" destOrd="0" presId="urn:microsoft.com/office/officeart/2005/8/layout/h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&#65279;<?xml version="1.0" encoding="UTF-8" standalone="yes"?>
<Relationships xmlns="http://schemas.openxmlformats.org/package/2006/relationships">
  <Relationship Id="rId1" Type="http://schemas.openxmlformats.org/officeDocument/2006/relationships/theme" Target="../theme/theme3.xml" />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defRPr sz="1200" smtClean="0"/>
            </a:lvl1pPr>
          </a:lstStyle>
          <a:p>
            <a:pPr>
              <a:defRPr/>
            </a:pPr>
            <a:endParaRPr lang="en-US"/>
          </a:p>
        </p:txBody>
      </p:sp>
      <p:sp>
        <p:nvSpPr>
          <p:cNvPr id="35843"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smtClean="0"/>
            </a:lvl1pPr>
          </a:lstStyle>
          <a:p>
            <a:pPr>
              <a:defRPr/>
            </a:pPr>
            <a:fld id="{E8B5781E-DC79-4241-86C4-7502A9C19131}" type="datetime1">
              <a:rPr lang="en-US" smtClean="0"/>
              <a:t>7/16/2014</a:t>
            </a:fld>
            <a:endParaRPr lang="en-US"/>
          </a:p>
        </p:txBody>
      </p:sp>
      <p:sp>
        <p:nvSpPr>
          <p:cNvPr id="35844"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defRPr sz="1200" smtClean="0">
                <a:cs typeface="Arial" charset="0"/>
              </a:defRPr>
            </a:lvl1pPr>
          </a:lstStyle>
          <a:p>
            <a:pPr>
              <a:defRPr/>
            </a:pPr>
            <a:r>
              <a:rPr lang="en-US" smtClean="0"/>
              <a:t>© 2013 Venable LLP - www.Venable.com</a:t>
            </a:r>
            <a:endParaRPr lang="en-US">
              <a:cs typeface="+mn-cs"/>
            </a:endParaRPr>
          </a:p>
        </p:txBody>
      </p:sp>
      <p:sp>
        <p:nvSpPr>
          <p:cNvPr id="35845"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smtClean="0"/>
            </a:lvl1pPr>
          </a:lstStyle>
          <a:p>
            <a:pPr>
              <a:defRPr/>
            </a:pPr>
            <a:fld id="{6E3D0B42-92FB-41E7-91E2-C5A275D1472B}" type="slidenum">
              <a:rPr lang="en-US"/>
              <a:pPr>
                <a:defRPr/>
              </a:pPr>
              <a:t>‹#›</a:t>
            </a:fld>
            <a:endParaRPr lang="en-US"/>
          </a:p>
        </p:txBody>
      </p:sp>
    </p:spTree>
    <p:extLst>
      <p:ext uri="{BB962C8B-B14F-4D97-AF65-F5344CB8AC3E}">
        <p14:creationId xmlns:p14="http://schemas.microsoft.com/office/powerpoint/2010/main" val="2364905681"/>
      </p:ext>
    </p:extLst>
  </p:cSld>
  <p:clrMap bg1="lt1" tx1="dk1" bg2="lt2" tx2="dk2" accent1="accent1" accent2="accent2" accent3="accent3" accent4="accent4" accent5="accent5" accent6="accent6" hlink="hlink" folHlink="folHlink"/>
  <p:hf hdr="0" ftr="0"/>
</p:handoutMaster>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t" anchorCtr="0" compatLnSpc="1">
            <a:prstTxWarp prst="textNoShape">
              <a:avLst/>
            </a:prstTxWarp>
          </a:bodyPr>
          <a:lstStyle>
            <a:lvl1pPr defTabSz="931863">
              <a:defRPr sz="1200" smtClean="0"/>
            </a:lvl1pPr>
          </a:lstStyle>
          <a:p>
            <a:pPr>
              <a:defRPr/>
            </a:pPr>
            <a:endParaRPr lang="en-US"/>
          </a:p>
        </p:txBody>
      </p:sp>
      <p:sp>
        <p:nvSpPr>
          <p:cNvPr id="4099" name="Rectangle 3"/>
          <p:cNvSpPr>
            <a:spLocks noGrp="1" noChangeArrowheads="1"/>
          </p:cNvSpPr>
          <p:nvPr>
            <p:ph type="dt" idx="1"/>
          </p:nvPr>
        </p:nvSpPr>
        <p:spPr bwMode="auto">
          <a:xfrm>
            <a:off x="3971925" y="0"/>
            <a:ext cx="3038475" cy="465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t" anchorCtr="0" compatLnSpc="1">
            <a:prstTxWarp prst="textNoShape">
              <a:avLst/>
            </a:prstTxWarp>
          </a:bodyPr>
          <a:lstStyle>
            <a:lvl1pPr algn="r" defTabSz="931863">
              <a:defRPr sz="1200" smtClean="0"/>
            </a:lvl1pPr>
          </a:lstStyle>
          <a:p>
            <a:pPr>
              <a:defRPr/>
            </a:pPr>
            <a:fld id="{ECA229B5-BF3E-49B8-AF0D-8DBA5622666B}" type="datetime1">
              <a:rPr lang="en-US" smtClean="0"/>
              <a:t>7/16/2014</a:t>
            </a:fld>
            <a:endParaRPr lang="en-US"/>
          </a:p>
        </p:txBody>
      </p:sp>
      <p:sp>
        <p:nvSpPr>
          <p:cNvPr id="717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35038" y="4416425"/>
            <a:ext cx="5140325" cy="4183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31263"/>
            <a:ext cx="3038475" cy="46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b" anchorCtr="0" compatLnSpc="1">
            <a:prstTxWarp prst="textNoShape">
              <a:avLst/>
            </a:prstTxWarp>
          </a:bodyPr>
          <a:lstStyle>
            <a:lvl1pPr defTabSz="931863">
              <a:defRPr sz="1200" smtClean="0">
                <a:cs typeface="Arial" charset="0"/>
              </a:defRPr>
            </a:lvl1pPr>
          </a:lstStyle>
          <a:p>
            <a:pPr>
              <a:defRPr/>
            </a:pPr>
            <a:r>
              <a:rPr lang="en-US" smtClean="0"/>
              <a:t>© 2013 Venable LLP - www.Venable.com</a:t>
            </a:r>
            <a:endParaRPr lang="en-US">
              <a:cs typeface="+mn-cs"/>
            </a:endParaRPr>
          </a:p>
        </p:txBody>
      </p:sp>
      <p:sp>
        <p:nvSpPr>
          <p:cNvPr id="4103" name="Rectangle 7"/>
          <p:cNvSpPr>
            <a:spLocks noGrp="1" noChangeArrowheads="1"/>
          </p:cNvSpPr>
          <p:nvPr>
            <p:ph type="sldNum" sz="quarter" idx="5"/>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b" anchorCtr="0" compatLnSpc="1">
            <a:prstTxWarp prst="textNoShape">
              <a:avLst/>
            </a:prstTxWarp>
          </a:bodyPr>
          <a:lstStyle>
            <a:lvl1pPr algn="r" defTabSz="931863">
              <a:defRPr sz="1200" smtClean="0"/>
            </a:lvl1pPr>
          </a:lstStyle>
          <a:p>
            <a:pPr>
              <a:defRPr/>
            </a:pPr>
            <a:fld id="{B6AF1ADD-0B08-4D9B-A4B1-EB20B59AFAC4}" type="slidenum">
              <a:rPr lang="en-US"/>
              <a:pPr>
                <a:defRPr/>
              </a:pPr>
              <a:t>‹#›</a:t>
            </a:fld>
            <a:endParaRPr lang="en-US"/>
          </a:p>
        </p:txBody>
      </p:sp>
    </p:spTree>
    <p:extLst>
      <p:ext uri="{BB962C8B-B14F-4D97-AF65-F5344CB8AC3E}">
        <p14:creationId xmlns:p14="http://schemas.microsoft.com/office/powerpoint/2010/main" val="3002286154"/>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Geneva"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Geneva"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Geneva"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Geneva"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Geneva"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1.xml" />
  <Relationship Id="rId1" Type="http://schemas.openxmlformats.org/officeDocument/2006/relationships/notesMaster" Target="../notesMasters/notesMaster1.xml" />
</Relationships>
</file>

<file path=ppt/notesSlides/_rels/notesSlide10.xml.rels>&#65279;<?xml version="1.0" encoding="UTF-8" standalone="yes"?>
<Relationships xmlns="http://schemas.openxmlformats.org/package/2006/relationships">
  <Relationship Id="rId2" Type="http://schemas.openxmlformats.org/officeDocument/2006/relationships/slide" Target="../slides/slide10.xml" />
  <Relationship Id="rId1" Type="http://schemas.openxmlformats.org/officeDocument/2006/relationships/notesMaster" Target="../notesMasters/notesMaster1.xml" />
</Relationships>
</file>

<file path=ppt/notesSlides/_rels/notesSlide11.xml.rels>&#65279;<?xml version="1.0" encoding="UTF-8" standalone="yes"?>
<Relationships xmlns="http://schemas.openxmlformats.org/package/2006/relationships">
  <Relationship Id="rId2" Type="http://schemas.openxmlformats.org/officeDocument/2006/relationships/slide" Target="../slides/slide11.xml" />
  <Relationship Id="rId1" Type="http://schemas.openxmlformats.org/officeDocument/2006/relationships/notesMaster" Target="../notesMasters/notesMaster1.xml" />
</Relationships>
</file>

<file path=ppt/notesSlides/_rels/notesSlide12.xml.rels>&#65279;<?xml version="1.0" encoding="UTF-8" standalone="yes"?>
<Relationships xmlns="http://schemas.openxmlformats.org/package/2006/relationships">
  <Relationship Id="rId2" Type="http://schemas.openxmlformats.org/officeDocument/2006/relationships/slide" Target="../slides/slide12.xml" />
  <Relationship Id="rId1" Type="http://schemas.openxmlformats.org/officeDocument/2006/relationships/notesMaster" Target="../notesMasters/notesMaster1.xml" />
</Relationships>
</file>

<file path=ppt/notesSlides/_rels/notesSlide13.xml.rels>&#65279;<?xml version="1.0" encoding="UTF-8" standalone="yes"?>
<Relationships xmlns="http://schemas.openxmlformats.org/package/2006/relationships">
  <Relationship Id="rId2" Type="http://schemas.openxmlformats.org/officeDocument/2006/relationships/slide" Target="../slides/slide13.xml" />
  <Relationship Id="rId1" Type="http://schemas.openxmlformats.org/officeDocument/2006/relationships/notesMaster" Target="../notesMasters/notesMaster1.xml" />
</Relationships>
</file>

<file path=ppt/notesSlides/_rels/notesSlide14.xml.rels>&#65279;<?xml version="1.0" encoding="UTF-8" standalone="yes"?>
<Relationships xmlns="http://schemas.openxmlformats.org/package/2006/relationships">
  <Relationship Id="rId2" Type="http://schemas.openxmlformats.org/officeDocument/2006/relationships/slide" Target="../slides/slide14.xml" />
  <Relationship Id="rId1" Type="http://schemas.openxmlformats.org/officeDocument/2006/relationships/notesMaster" Target="../notesMasters/notesMaster1.xml" />
</Relationships>
</file>

<file path=ppt/notesSlides/_rels/notesSlide15.xml.rels>&#65279;<?xml version="1.0" encoding="UTF-8" standalone="yes"?>
<Relationships xmlns="http://schemas.openxmlformats.org/package/2006/relationships">
  <Relationship Id="rId2" Type="http://schemas.openxmlformats.org/officeDocument/2006/relationships/slide" Target="../slides/slide15.xml" />
  <Relationship Id="rId1" Type="http://schemas.openxmlformats.org/officeDocument/2006/relationships/notesMaster" Target="../notesMasters/notesMaster1.xml" />
</Relationships>
</file>

<file path=ppt/notesSlides/_rels/notesSlide16.xml.rels>&#65279;<?xml version="1.0" encoding="UTF-8" standalone="yes"?>
<Relationships xmlns="http://schemas.openxmlformats.org/package/2006/relationships">
  <Relationship Id="rId2" Type="http://schemas.openxmlformats.org/officeDocument/2006/relationships/slide" Target="../slides/slide16.xml" />
  <Relationship Id="rId1" Type="http://schemas.openxmlformats.org/officeDocument/2006/relationships/notesMaster" Target="../notesMasters/notesMaster1.xml" />
</Relationships>
</file>

<file path=ppt/notesSlides/_rels/notesSlide17.xml.rels>&#65279;<?xml version="1.0" encoding="UTF-8" standalone="yes"?>
<Relationships xmlns="http://schemas.openxmlformats.org/package/2006/relationships">
  <Relationship Id="rId2" Type="http://schemas.openxmlformats.org/officeDocument/2006/relationships/slide" Target="../slides/slide17.xml" />
  <Relationship Id="rId1" Type="http://schemas.openxmlformats.org/officeDocument/2006/relationships/notesMaster" Target="../notesMasters/notesMaster1.xml" />
</Relationships>
</file>

<file path=ppt/notesSlides/_rels/notesSlide18.xml.rels>&#65279;<?xml version="1.0" encoding="UTF-8" standalone="yes"?>
<Relationships xmlns="http://schemas.openxmlformats.org/package/2006/relationships">
  <Relationship Id="rId2" Type="http://schemas.openxmlformats.org/officeDocument/2006/relationships/slide" Target="../slides/slide18.xml" />
  <Relationship Id="rId1" Type="http://schemas.openxmlformats.org/officeDocument/2006/relationships/notesMaster" Target="../notesMasters/notesMaster1.xml" />
</Relationships>
</file>

<file path=ppt/notesSlides/_rels/notesSlide19.xml.rels>&#65279;<?xml version="1.0" encoding="UTF-8" standalone="yes"?>
<Relationships xmlns="http://schemas.openxmlformats.org/package/2006/relationships">
  <Relationship Id="rId2" Type="http://schemas.openxmlformats.org/officeDocument/2006/relationships/slide" Target="../slides/slide19.xml" />
  <Relationship Id="rId1" Type="http://schemas.openxmlformats.org/officeDocument/2006/relationships/notesMaster" Target="../notesMasters/notesMaster1.xml" />
</Relationships>
</file>

<file path=ppt/notesSlides/_rels/notesSlide2.xml.rels>&#65279;<?xml version="1.0" encoding="UTF-8" standalone="yes"?>
<Relationships xmlns="http://schemas.openxmlformats.org/package/2006/relationships">
  <Relationship Id="rId2" Type="http://schemas.openxmlformats.org/officeDocument/2006/relationships/slide" Target="../slides/slide2.xml" />
  <Relationship Id="rId1" Type="http://schemas.openxmlformats.org/officeDocument/2006/relationships/notesMaster" Target="../notesMasters/notesMaster1.xml" />
</Relationships>
</file>

<file path=ppt/notesSlides/_rels/notesSlide20.xml.rels>&#65279;<?xml version="1.0" encoding="UTF-8" standalone="yes"?>
<Relationships xmlns="http://schemas.openxmlformats.org/package/2006/relationships">
  <Relationship Id="rId2" Type="http://schemas.openxmlformats.org/officeDocument/2006/relationships/slide" Target="../slides/slide20.xml" />
  <Relationship Id="rId1" Type="http://schemas.openxmlformats.org/officeDocument/2006/relationships/notesMaster" Target="../notesMasters/notesMaster1.xml" />
</Relationships>
</file>

<file path=ppt/notesSlides/_rels/notesSlide21.xml.rels>&#65279;<?xml version="1.0" encoding="UTF-8" standalone="yes"?>
<Relationships xmlns="http://schemas.openxmlformats.org/package/2006/relationships">
  <Relationship Id="rId2" Type="http://schemas.openxmlformats.org/officeDocument/2006/relationships/slide" Target="../slides/slide21.xml" />
  <Relationship Id="rId1" Type="http://schemas.openxmlformats.org/officeDocument/2006/relationships/notesMaster" Target="../notesMasters/notesMaster1.xml" />
</Relationships>
</file>

<file path=ppt/notesSlides/_rels/notesSlide22.xml.rels>&#65279;<?xml version="1.0" encoding="UTF-8" standalone="yes"?>
<Relationships xmlns="http://schemas.openxmlformats.org/package/2006/relationships">
  <Relationship Id="rId2" Type="http://schemas.openxmlformats.org/officeDocument/2006/relationships/slide" Target="../slides/slide22.xml" />
  <Relationship Id="rId1" Type="http://schemas.openxmlformats.org/officeDocument/2006/relationships/notesMaster" Target="../notesMasters/notesMaster1.xml" />
</Relationships>
</file>

<file path=ppt/notesSlides/_rels/notesSlide3.xml.rels>&#65279;<?xml version="1.0" encoding="UTF-8" standalone="yes"?>
<Relationships xmlns="http://schemas.openxmlformats.org/package/2006/relationships">
  <Relationship Id="rId2" Type="http://schemas.openxmlformats.org/officeDocument/2006/relationships/slide" Target="../slides/slide3.xml" />
  <Relationship Id="rId1" Type="http://schemas.openxmlformats.org/officeDocument/2006/relationships/notesMaster" Target="../notesMasters/notesMaster1.xml" />
</Relationships>
</file>

<file path=ppt/notesSlides/_rels/notesSlide4.xml.rels>&#65279;<?xml version="1.0" encoding="UTF-8" standalone="yes"?>
<Relationships xmlns="http://schemas.openxmlformats.org/package/2006/relationships">
  <Relationship Id="rId2" Type="http://schemas.openxmlformats.org/officeDocument/2006/relationships/slide" Target="../slides/slide4.xml" />
  <Relationship Id="rId1" Type="http://schemas.openxmlformats.org/officeDocument/2006/relationships/notesMaster" Target="../notesMasters/notesMaster1.xml" />
</Relationships>
</file>

<file path=ppt/notesSlides/_rels/notesSlide5.xml.rels>&#65279;<?xml version="1.0" encoding="UTF-8" standalone="yes"?>
<Relationships xmlns="http://schemas.openxmlformats.org/package/2006/relationships">
  <Relationship Id="rId2" Type="http://schemas.openxmlformats.org/officeDocument/2006/relationships/slide" Target="../slides/slide5.xml" />
  <Relationship Id="rId1" Type="http://schemas.openxmlformats.org/officeDocument/2006/relationships/notesMaster" Target="../notesMasters/notesMaster1.xml" />
</Relationships>
</file>

<file path=ppt/notesSlides/_rels/notesSlide6.xml.rels>&#65279;<?xml version="1.0" encoding="UTF-8" standalone="yes"?>
<Relationships xmlns="http://schemas.openxmlformats.org/package/2006/relationships">
  <Relationship Id="rId2" Type="http://schemas.openxmlformats.org/officeDocument/2006/relationships/slide" Target="../slides/slide6.xml" />
  <Relationship Id="rId1" Type="http://schemas.openxmlformats.org/officeDocument/2006/relationships/notesMaster" Target="../notesMasters/notesMaster1.xml" />
</Relationships>
</file>

<file path=ppt/notesSlides/_rels/notesSlide7.xml.rels>&#65279;<?xml version="1.0" encoding="UTF-8" standalone="yes"?>
<Relationships xmlns="http://schemas.openxmlformats.org/package/2006/relationships">
  <Relationship Id="rId2" Type="http://schemas.openxmlformats.org/officeDocument/2006/relationships/slide" Target="../slides/slide7.xml" />
  <Relationship Id="rId1" Type="http://schemas.openxmlformats.org/officeDocument/2006/relationships/notesMaster" Target="../notesMasters/notesMaster1.xml" />
</Relationships>
</file>

<file path=ppt/notesSlides/_rels/notesSlide8.xml.rels>&#65279;<?xml version="1.0" encoding="UTF-8" standalone="yes"?>
<Relationships xmlns="http://schemas.openxmlformats.org/package/2006/relationships">
  <Relationship Id="rId2" Type="http://schemas.openxmlformats.org/officeDocument/2006/relationships/slide" Target="../slides/slide8.xml" />
  <Relationship Id="rId1" Type="http://schemas.openxmlformats.org/officeDocument/2006/relationships/notesMaster" Target="../notesMasters/notesMaster1.xml" />
</Relationships>
</file>

<file path=ppt/notesSlides/_rels/notesSlide9.xml.rels>&#65279;<?xml version="1.0" encoding="UTF-8" standalone="yes"?>
<Relationships xmlns="http://schemas.openxmlformats.org/package/2006/relationships">
  <Relationship Id="rId2" Type="http://schemas.openxmlformats.org/officeDocument/2006/relationships/slide" Target="../slides/slide9.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dt" sz="quarter" idx="1"/>
          </p:nvPr>
        </p:nvSpPr>
        <p:spPr>
          <a:noFill/>
        </p:spPr>
        <p:txBody>
          <a:bodyPr/>
          <a:lstStyle>
            <a:lvl1pPr defTabSz="931863">
              <a:defRPr sz="2400">
                <a:solidFill>
                  <a:schemeClr val="tx1"/>
                </a:solidFill>
                <a:latin typeface="Arial" charset="0"/>
                <a:ea typeface="Geneva" pitchFamily="1" charset="-128"/>
              </a:defRPr>
            </a:lvl1pPr>
            <a:lvl2pPr marL="742950" indent="-285750" defTabSz="931863">
              <a:defRPr sz="2400">
                <a:solidFill>
                  <a:schemeClr val="tx1"/>
                </a:solidFill>
                <a:latin typeface="Arial" charset="0"/>
                <a:ea typeface="Geneva" pitchFamily="1" charset="-128"/>
              </a:defRPr>
            </a:lvl2pPr>
            <a:lvl3pPr marL="1143000" indent="-228600" defTabSz="931863">
              <a:defRPr sz="2400">
                <a:solidFill>
                  <a:schemeClr val="tx1"/>
                </a:solidFill>
                <a:latin typeface="Arial" charset="0"/>
                <a:ea typeface="Geneva" pitchFamily="1" charset="-128"/>
              </a:defRPr>
            </a:lvl3pPr>
            <a:lvl4pPr marL="1600200" indent="-228600" defTabSz="931863">
              <a:defRPr sz="2400">
                <a:solidFill>
                  <a:schemeClr val="tx1"/>
                </a:solidFill>
                <a:latin typeface="Arial" charset="0"/>
                <a:ea typeface="Geneva" pitchFamily="1" charset="-128"/>
              </a:defRPr>
            </a:lvl4pPr>
            <a:lvl5pPr marL="2057400" indent="-228600" defTabSz="931863">
              <a:defRPr sz="2400">
                <a:solidFill>
                  <a:schemeClr val="tx1"/>
                </a:solidFill>
                <a:latin typeface="Arial" charset="0"/>
                <a:ea typeface="Geneva" pitchFamily="1" charset="-128"/>
              </a:defRPr>
            </a:lvl5pPr>
            <a:lvl6pPr marL="2514600" indent="-228600" defTabSz="931863" eaLnBrk="0" fontAlgn="base" hangingPunct="0">
              <a:spcBef>
                <a:spcPct val="0"/>
              </a:spcBef>
              <a:spcAft>
                <a:spcPct val="0"/>
              </a:spcAft>
              <a:defRPr sz="2400">
                <a:solidFill>
                  <a:schemeClr val="tx1"/>
                </a:solidFill>
                <a:latin typeface="Arial" charset="0"/>
                <a:ea typeface="Geneva" pitchFamily="1" charset="-128"/>
              </a:defRPr>
            </a:lvl6pPr>
            <a:lvl7pPr marL="2971800" indent="-228600" defTabSz="931863" eaLnBrk="0" fontAlgn="base" hangingPunct="0">
              <a:spcBef>
                <a:spcPct val="0"/>
              </a:spcBef>
              <a:spcAft>
                <a:spcPct val="0"/>
              </a:spcAft>
              <a:defRPr sz="2400">
                <a:solidFill>
                  <a:schemeClr val="tx1"/>
                </a:solidFill>
                <a:latin typeface="Arial" charset="0"/>
                <a:ea typeface="Geneva" pitchFamily="1" charset="-128"/>
              </a:defRPr>
            </a:lvl7pPr>
            <a:lvl8pPr marL="3429000" indent="-228600" defTabSz="931863" eaLnBrk="0" fontAlgn="base" hangingPunct="0">
              <a:spcBef>
                <a:spcPct val="0"/>
              </a:spcBef>
              <a:spcAft>
                <a:spcPct val="0"/>
              </a:spcAft>
              <a:defRPr sz="2400">
                <a:solidFill>
                  <a:schemeClr val="tx1"/>
                </a:solidFill>
                <a:latin typeface="Arial" charset="0"/>
                <a:ea typeface="Geneva" pitchFamily="1" charset="-128"/>
              </a:defRPr>
            </a:lvl8pPr>
            <a:lvl9pPr marL="3886200" indent="-228600" defTabSz="931863" eaLnBrk="0" fontAlgn="base" hangingPunct="0">
              <a:spcBef>
                <a:spcPct val="0"/>
              </a:spcBef>
              <a:spcAft>
                <a:spcPct val="0"/>
              </a:spcAft>
              <a:defRPr sz="2400">
                <a:solidFill>
                  <a:schemeClr val="tx1"/>
                </a:solidFill>
                <a:latin typeface="Arial" charset="0"/>
                <a:ea typeface="Geneva" pitchFamily="1" charset="-128"/>
              </a:defRPr>
            </a:lvl9pPr>
          </a:lstStyle>
          <a:p>
            <a:endParaRPr lang="en-US"/>
          </a:p>
        </p:txBody>
      </p:sp>
      <p:sp>
        <p:nvSpPr>
          <p:cNvPr id="8195" name="Rectangle 6"/>
          <p:cNvSpPr>
            <a:spLocks noGrp="1" noChangeArrowheads="1"/>
          </p:cNvSpPr>
          <p:nvPr>
            <p:ph type="ftr" sz="quarter" idx="4"/>
          </p:nvPr>
        </p:nvSpPr>
        <p:spPr>
          <a:noFill/>
        </p:spPr>
        <p:txBody>
          <a:bodyPr/>
          <a:lstStyle>
            <a:lvl1pPr defTabSz="931863">
              <a:defRPr sz="2400">
                <a:solidFill>
                  <a:schemeClr val="tx1"/>
                </a:solidFill>
                <a:latin typeface="Arial" charset="0"/>
                <a:ea typeface="Geneva" pitchFamily="1" charset="-128"/>
              </a:defRPr>
            </a:lvl1pPr>
            <a:lvl2pPr marL="742950" indent="-285750" defTabSz="931863">
              <a:defRPr sz="2400">
                <a:solidFill>
                  <a:schemeClr val="tx1"/>
                </a:solidFill>
                <a:latin typeface="Arial" charset="0"/>
                <a:ea typeface="Geneva" pitchFamily="1" charset="-128"/>
              </a:defRPr>
            </a:lvl2pPr>
            <a:lvl3pPr marL="1143000" indent="-228600" defTabSz="931863">
              <a:defRPr sz="2400">
                <a:solidFill>
                  <a:schemeClr val="tx1"/>
                </a:solidFill>
                <a:latin typeface="Arial" charset="0"/>
                <a:ea typeface="Geneva" pitchFamily="1" charset="-128"/>
              </a:defRPr>
            </a:lvl3pPr>
            <a:lvl4pPr marL="1600200" indent="-228600" defTabSz="931863">
              <a:defRPr sz="2400">
                <a:solidFill>
                  <a:schemeClr val="tx1"/>
                </a:solidFill>
                <a:latin typeface="Arial" charset="0"/>
                <a:ea typeface="Geneva" pitchFamily="1" charset="-128"/>
              </a:defRPr>
            </a:lvl4pPr>
            <a:lvl5pPr marL="2057400" indent="-228600" defTabSz="931863">
              <a:defRPr sz="2400">
                <a:solidFill>
                  <a:schemeClr val="tx1"/>
                </a:solidFill>
                <a:latin typeface="Arial" charset="0"/>
                <a:ea typeface="Geneva" pitchFamily="1" charset="-128"/>
              </a:defRPr>
            </a:lvl5pPr>
            <a:lvl6pPr marL="2514600" indent="-228600" defTabSz="931863" eaLnBrk="0" fontAlgn="base" hangingPunct="0">
              <a:spcBef>
                <a:spcPct val="0"/>
              </a:spcBef>
              <a:spcAft>
                <a:spcPct val="0"/>
              </a:spcAft>
              <a:defRPr sz="2400">
                <a:solidFill>
                  <a:schemeClr val="tx1"/>
                </a:solidFill>
                <a:latin typeface="Arial" charset="0"/>
                <a:ea typeface="Geneva" pitchFamily="1" charset="-128"/>
              </a:defRPr>
            </a:lvl6pPr>
            <a:lvl7pPr marL="2971800" indent="-228600" defTabSz="931863" eaLnBrk="0" fontAlgn="base" hangingPunct="0">
              <a:spcBef>
                <a:spcPct val="0"/>
              </a:spcBef>
              <a:spcAft>
                <a:spcPct val="0"/>
              </a:spcAft>
              <a:defRPr sz="2400">
                <a:solidFill>
                  <a:schemeClr val="tx1"/>
                </a:solidFill>
                <a:latin typeface="Arial" charset="0"/>
                <a:ea typeface="Geneva" pitchFamily="1" charset="-128"/>
              </a:defRPr>
            </a:lvl7pPr>
            <a:lvl8pPr marL="3429000" indent="-228600" defTabSz="931863" eaLnBrk="0" fontAlgn="base" hangingPunct="0">
              <a:spcBef>
                <a:spcPct val="0"/>
              </a:spcBef>
              <a:spcAft>
                <a:spcPct val="0"/>
              </a:spcAft>
              <a:defRPr sz="2400">
                <a:solidFill>
                  <a:schemeClr val="tx1"/>
                </a:solidFill>
                <a:latin typeface="Arial" charset="0"/>
                <a:ea typeface="Geneva" pitchFamily="1" charset="-128"/>
              </a:defRPr>
            </a:lvl8pPr>
            <a:lvl9pPr marL="3886200" indent="-228600" defTabSz="931863" eaLnBrk="0" fontAlgn="base" hangingPunct="0">
              <a:spcBef>
                <a:spcPct val="0"/>
              </a:spcBef>
              <a:spcAft>
                <a:spcPct val="0"/>
              </a:spcAft>
              <a:defRPr sz="2400">
                <a:solidFill>
                  <a:schemeClr val="tx1"/>
                </a:solidFill>
                <a:latin typeface="Arial" charset="0"/>
                <a:ea typeface="Geneva" pitchFamily="1" charset="-128"/>
              </a:defRPr>
            </a:lvl9pPr>
          </a:lstStyle>
          <a:p>
            <a:endParaRPr lang="en-US"/>
          </a:p>
        </p:txBody>
      </p:sp>
      <p:sp>
        <p:nvSpPr>
          <p:cNvPr id="8196" name="Rectangle 7"/>
          <p:cNvSpPr>
            <a:spLocks noGrp="1" noChangeArrowheads="1"/>
          </p:cNvSpPr>
          <p:nvPr>
            <p:ph type="sldNum" sz="quarter" idx="5"/>
          </p:nvPr>
        </p:nvSpPr>
        <p:spPr>
          <a:noFill/>
        </p:spPr>
        <p:txBody>
          <a:bodyPr/>
          <a:lstStyle>
            <a:lvl1pPr defTabSz="931863">
              <a:defRPr sz="2400">
                <a:solidFill>
                  <a:schemeClr val="tx1"/>
                </a:solidFill>
                <a:latin typeface="Arial" charset="0"/>
                <a:ea typeface="Geneva" pitchFamily="1" charset="-128"/>
              </a:defRPr>
            </a:lvl1pPr>
            <a:lvl2pPr marL="742950" indent="-285750" defTabSz="931863">
              <a:defRPr sz="2400">
                <a:solidFill>
                  <a:schemeClr val="tx1"/>
                </a:solidFill>
                <a:latin typeface="Arial" charset="0"/>
                <a:ea typeface="Geneva" pitchFamily="1" charset="-128"/>
              </a:defRPr>
            </a:lvl2pPr>
            <a:lvl3pPr marL="1143000" indent="-228600" defTabSz="931863">
              <a:defRPr sz="2400">
                <a:solidFill>
                  <a:schemeClr val="tx1"/>
                </a:solidFill>
                <a:latin typeface="Arial" charset="0"/>
                <a:ea typeface="Geneva" pitchFamily="1" charset="-128"/>
              </a:defRPr>
            </a:lvl3pPr>
            <a:lvl4pPr marL="1600200" indent="-228600" defTabSz="931863">
              <a:defRPr sz="2400">
                <a:solidFill>
                  <a:schemeClr val="tx1"/>
                </a:solidFill>
                <a:latin typeface="Arial" charset="0"/>
                <a:ea typeface="Geneva" pitchFamily="1" charset="-128"/>
              </a:defRPr>
            </a:lvl4pPr>
            <a:lvl5pPr marL="2057400" indent="-228600" defTabSz="931863">
              <a:defRPr sz="2400">
                <a:solidFill>
                  <a:schemeClr val="tx1"/>
                </a:solidFill>
                <a:latin typeface="Arial" charset="0"/>
                <a:ea typeface="Geneva" pitchFamily="1" charset="-128"/>
              </a:defRPr>
            </a:lvl5pPr>
            <a:lvl6pPr marL="2514600" indent="-228600" defTabSz="931863" eaLnBrk="0" fontAlgn="base" hangingPunct="0">
              <a:spcBef>
                <a:spcPct val="0"/>
              </a:spcBef>
              <a:spcAft>
                <a:spcPct val="0"/>
              </a:spcAft>
              <a:defRPr sz="2400">
                <a:solidFill>
                  <a:schemeClr val="tx1"/>
                </a:solidFill>
                <a:latin typeface="Arial" charset="0"/>
                <a:ea typeface="Geneva" pitchFamily="1" charset="-128"/>
              </a:defRPr>
            </a:lvl6pPr>
            <a:lvl7pPr marL="2971800" indent="-228600" defTabSz="931863" eaLnBrk="0" fontAlgn="base" hangingPunct="0">
              <a:spcBef>
                <a:spcPct val="0"/>
              </a:spcBef>
              <a:spcAft>
                <a:spcPct val="0"/>
              </a:spcAft>
              <a:defRPr sz="2400">
                <a:solidFill>
                  <a:schemeClr val="tx1"/>
                </a:solidFill>
                <a:latin typeface="Arial" charset="0"/>
                <a:ea typeface="Geneva" pitchFamily="1" charset="-128"/>
              </a:defRPr>
            </a:lvl7pPr>
            <a:lvl8pPr marL="3429000" indent="-228600" defTabSz="931863" eaLnBrk="0" fontAlgn="base" hangingPunct="0">
              <a:spcBef>
                <a:spcPct val="0"/>
              </a:spcBef>
              <a:spcAft>
                <a:spcPct val="0"/>
              </a:spcAft>
              <a:defRPr sz="2400">
                <a:solidFill>
                  <a:schemeClr val="tx1"/>
                </a:solidFill>
                <a:latin typeface="Arial" charset="0"/>
                <a:ea typeface="Geneva" pitchFamily="1" charset="-128"/>
              </a:defRPr>
            </a:lvl8pPr>
            <a:lvl9pPr marL="3886200" indent="-228600" defTabSz="931863" eaLnBrk="0" fontAlgn="base" hangingPunct="0">
              <a:spcBef>
                <a:spcPct val="0"/>
              </a:spcBef>
              <a:spcAft>
                <a:spcPct val="0"/>
              </a:spcAft>
              <a:defRPr sz="2400">
                <a:solidFill>
                  <a:schemeClr val="tx1"/>
                </a:solidFill>
                <a:latin typeface="Arial" charset="0"/>
                <a:ea typeface="Geneva" pitchFamily="1" charset="-128"/>
              </a:defRPr>
            </a:lvl9pPr>
          </a:lstStyle>
          <a:p>
            <a:endParaRPr lang="en-US"/>
          </a:p>
        </p:txBody>
      </p:sp>
      <p:sp>
        <p:nvSpPr>
          <p:cNvPr id="8197" name="Rectangle 1026"/>
          <p:cNvSpPr>
            <a:spLocks noGrp="1" noRot="1" noChangeAspect="1" noChangeArrowheads="1" noTextEdit="1"/>
          </p:cNvSpPr>
          <p:nvPr>
            <p:ph type="sldImg"/>
          </p:nvPr>
        </p:nvSpPr>
        <p:spPr>
          <a:ln/>
        </p:spPr>
      </p:sp>
      <p:sp>
        <p:nvSpPr>
          <p:cNvPr id="8198" name="Rectangle 1027"/>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Date Placeholder 3"/>
          <p:cNvSpPr>
            <a:spLocks noGrp="1"/>
          </p:cNvSpPr>
          <p:nvPr>
            <p:ph type="dt"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endParaRPr lang="en-US"/>
          </a:p>
        </p:txBody>
      </p:sp>
    </p:spTree>
    <p:extLst>
      <p:ext uri="{BB962C8B-B14F-4D97-AF65-F5344CB8AC3E}">
        <p14:creationId xmlns:p14="http://schemas.microsoft.com/office/powerpoint/2010/main" val="1784674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endParaRPr lang="en-US"/>
          </a:p>
        </p:txBody>
      </p:sp>
    </p:spTree>
    <p:extLst>
      <p:ext uri="{BB962C8B-B14F-4D97-AF65-F5344CB8AC3E}">
        <p14:creationId xmlns:p14="http://schemas.microsoft.com/office/powerpoint/2010/main" val="236635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dt" sz="quarter" idx="1"/>
          </p:nvPr>
        </p:nvSpPr>
        <p:spPr>
          <a:noFill/>
        </p:spPr>
        <p:txBody>
          <a:bodyPr/>
          <a:lstStyle>
            <a:lvl1pPr defTabSz="931863">
              <a:defRPr sz="2400">
                <a:solidFill>
                  <a:schemeClr val="tx1"/>
                </a:solidFill>
                <a:latin typeface="Arial" charset="0"/>
                <a:ea typeface="Geneva" pitchFamily="1" charset="-128"/>
              </a:defRPr>
            </a:lvl1pPr>
            <a:lvl2pPr marL="742950" indent="-285750" defTabSz="931863">
              <a:defRPr sz="2400">
                <a:solidFill>
                  <a:schemeClr val="tx1"/>
                </a:solidFill>
                <a:latin typeface="Arial" charset="0"/>
                <a:ea typeface="Geneva" pitchFamily="1" charset="-128"/>
              </a:defRPr>
            </a:lvl2pPr>
            <a:lvl3pPr marL="1143000" indent="-228600" defTabSz="931863">
              <a:defRPr sz="2400">
                <a:solidFill>
                  <a:schemeClr val="tx1"/>
                </a:solidFill>
                <a:latin typeface="Arial" charset="0"/>
                <a:ea typeface="Geneva" pitchFamily="1" charset="-128"/>
              </a:defRPr>
            </a:lvl3pPr>
            <a:lvl4pPr marL="1600200" indent="-228600" defTabSz="931863">
              <a:defRPr sz="2400">
                <a:solidFill>
                  <a:schemeClr val="tx1"/>
                </a:solidFill>
                <a:latin typeface="Arial" charset="0"/>
                <a:ea typeface="Geneva" pitchFamily="1" charset="-128"/>
              </a:defRPr>
            </a:lvl4pPr>
            <a:lvl5pPr marL="2057400" indent="-228600" defTabSz="931863">
              <a:defRPr sz="2400">
                <a:solidFill>
                  <a:schemeClr val="tx1"/>
                </a:solidFill>
                <a:latin typeface="Arial" charset="0"/>
                <a:ea typeface="Geneva" pitchFamily="1" charset="-128"/>
              </a:defRPr>
            </a:lvl5pPr>
            <a:lvl6pPr marL="2514600" indent="-228600" defTabSz="931863" eaLnBrk="0" fontAlgn="base" hangingPunct="0">
              <a:spcBef>
                <a:spcPct val="0"/>
              </a:spcBef>
              <a:spcAft>
                <a:spcPct val="0"/>
              </a:spcAft>
              <a:defRPr sz="2400">
                <a:solidFill>
                  <a:schemeClr val="tx1"/>
                </a:solidFill>
                <a:latin typeface="Arial" charset="0"/>
                <a:ea typeface="Geneva" pitchFamily="1" charset="-128"/>
              </a:defRPr>
            </a:lvl6pPr>
            <a:lvl7pPr marL="2971800" indent="-228600" defTabSz="931863" eaLnBrk="0" fontAlgn="base" hangingPunct="0">
              <a:spcBef>
                <a:spcPct val="0"/>
              </a:spcBef>
              <a:spcAft>
                <a:spcPct val="0"/>
              </a:spcAft>
              <a:defRPr sz="2400">
                <a:solidFill>
                  <a:schemeClr val="tx1"/>
                </a:solidFill>
                <a:latin typeface="Arial" charset="0"/>
                <a:ea typeface="Geneva" pitchFamily="1" charset="-128"/>
              </a:defRPr>
            </a:lvl7pPr>
            <a:lvl8pPr marL="3429000" indent="-228600" defTabSz="931863" eaLnBrk="0" fontAlgn="base" hangingPunct="0">
              <a:spcBef>
                <a:spcPct val="0"/>
              </a:spcBef>
              <a:spcAft>
                <a:spcPct val="0"/>
              </a:spcAft>
              <a:defRPr sz="2400">
                <a:solidFill>
                  <a:schemeClr val="tx1"/>
                </a:solidFill>
                <a:latin typeface="Arial" charset="0"/>
                <a:ea typeface="Geneva" pitchFamily="1" charset="-128"/>
              </a:defRPr>
            </a:lvl8pPr>
            <a:lvl9pPr marL="3886200" indent="-228600" defTabSz="931863" eaLnBrk="0" fontAlgn="base" hangingPunct="0">
              <a:spcBef>
                <a:spcPct val="0"/>
              </a:spcBef>
              <a:spcAft>
                <a:spcPct val="0"/>
              </a:spcAft>
              <a:defRPr sz="2400">
                <a:solidFill>
                  <a:schemeClr val="tx1"/>
                </a:solidFill>
                <a:latin typeface="Arial" charset="0"/>
                <a:ea typeface="Geneva" pitchFamily="1" charset="-128"/>
              </a:defRPr>
            </a:lvl9pPr>
          </a:lstStyle>
          <a:p>
            <a:endParaRPr lang="en-US"/>
          </a:p>
        </p:txBody>
      </p:sp>
      <p:sp>
        <p:nvSpPr>
          <p:cNvPr id="9219" name="Rectangle 6"/>
          <p:cNvSpPr>
            <a:spLocks noGrp="1" noChangeArrowheads="1"/>
          </p:cNvSpPr>
          <p:nvPr>
            <p:ph type="ftr" sz="quarter" idx="4"/>
          </p:nvPr>
        </p:nvSpPr>
        <p:spPr>
          <a:noFill/>
        </p:spPr>
        <p:txBody>
          <a:bodyPr/>
          <a:lstStyle>
            <a:lvl1pPr defTabSz="931863">
              <a:defRPr sz="2400">
                <a:solidFill>
                  <a:schemeClr val="tx1"/>
                </a:solidFill>
                <a:latin typeface="Arial" charset="0"/>
                <a:ea typeface="Geneva" pitchFamily="1" charset="-128"/>
              </a:defRPr>
            </a:lvl1pPr>
            <a:lvl2pPr marL="742950" indent="-285750" defTabSz="931863">
              <a:defRPr sz="2400">
                <a:solidFill>
                  <a:schemeClr val="tx1"/>
                </a:solidFill>
                <a:latin typeface="Arial" charset="0"/>
                <a:ea typeface="Geneva" pitchFamily="1" charset="-128"/>
              </a:defRPr>
            </a:lvl2pPr>
            <a:lvl3pPr marL="1143000" indent="-228600" defTabSz="931863">
              <a:defRPr sz="2400">
                <a:solidFill>
                  <a:schemeClr val="tx1"/>
                </a:solidFill>
                <a:latin typeface="Arial" charset="0"/>
                <a:ea typeface="Geneva" pitchFamily="1" charset="-128"/>
              </a:defRPr>
            </a:lvl3pPr>
            <a:lvl4pPr marL="1600200" indent="-228600" defTabSz="931863">
              <a:defRPr sz="2400">
                <a:solidFill>
                  <a:schemeClr val="tx1"/>
                </a:solidFill>
                <a:latin typeface="Arial" charset="0"/>
                <a:ea typeface="Geneva" pitchFamily="1" charset="-128"/>
              </a:defRPr>
            </a:lvl4pPr>
            <a:lvl5pPr marL="2057400" indent="-228600" defTabSz="931863">
              <a:defRPr sz="2400">
                <a:solidFill>
                  <a:schemeClr val="tx1"/>
                </a:solidFill>
                <a:latin typeface="Arial" charset="0"/>
                <a:ea typeface="Geneva" pitchFamily="1" charset="-128"/>
              </a:defRPr>
            </a:lvl5pPr>
            <a:lvl6pPr marL="2514600" indent="-228600" defTabSz="931863" eaLnBrk="0" fontAlgn="base" hangingPunct="0">
              <a:spcBef>
                <a:spcPct val="0"/>
              </a:spcBef>
              <a:spcAft>
                <a:spcPct val="0"/>
              </a:spcAft>
              <a:defRPr sz="2400">
                <a:solidFill>
                  <a:schemeClr val="tx1"/>
                </a:solidFill>
                <a:latin typeface="Arial" charset="0"/>
                <a:ea typeface="Geneva" pitchFamily="1" charset="-128"/>
              </a:defRPr>
            </a:lvl6pPr>
            <a:lvl7pPr marL="2971800" indent="-228600" defTabSz="931863" eaLnBrk="0" fontAlgn="base" hangingPunct="0">
              <a:spcBef>
                <a:spcPct val="0"/>
              </a:spcBef>
              <a:spcAft>
                <a:spcPct val="0"/>
              </a:spcAft>
              <a:defRPr sz="2400">
                <a:solidFill>
                  <a:schemeClr val="tx1"/>
                </a:solidFill>
                <a:latin typeface="Arial" charset="0"/>
                <a:ea typeface="Geneva" pitchFamily="1" charset="-128"/>
              </a:defRPr>
            </a:lvl7pPr>
            <a:lvl8pPr marL="3429000" indent="-228600" defTabSz="931863" eaLnBrk="0" fontAlgn="base" hangingPunct="0">
              <a:spcBef>
                <a:spcPct val="0"/>
              </a:spcBef>
              <a:spcAft>
                <a:spcPct val="0"/>
              </a:spcAft>
              <a:defRPr sz="2400">
                <a:solidFill>
                  <a:schemeClr val="tx1"/>
                </a:solidFill>
                <a:latin typeface="Arial" charset="0"/>
                <a:ea typeface="Geneva" pitchFamily="1" charset="-128"/>
              </a:defRPr>
            </a:lvl8pPr>
            <a:lvl9pPr marL="3886200" indent="-228600" defTabSz="931863" eaLnBrk="0" fontAlgn="base" hangingPunct="0">
              <a:spcBef>
                <a:spcPct val="0"/>
              </a:spcBef>
              <a:spcAft>
                <a:spcPct val="0"/>
              </a:spcAft>
              <a:defRPr sz="2400">
                <a:solidFill>
                  <a:schemeClr val="tx1"/>
                </a:solidFill>
                <a:latin typeface="Arial" charset="0"/>
                <a:ea typeface="Geneva" pitchFamily="1" charset="-128"/>
              </a:defRPr>
            </a:lvl9pPr>
          </a:lstStyle>
          <a:p>
            <a:endParaRPr lang="en-US"/>
          </a:p>
        </p:txBody>
      </p:sp>
      <p:sp>
        <p:nvSpPr>
          <p:cNvPr id="9220" name="Rectangle 7"/>
          <p:cNvSpPr>
            <a:spLocks noGrp="1" noChangeArrowheads="1"/>
          </p:cNvSpPr>
          <p:nvPr>
            <p:ph type="sldNum" sz="quarter" idx="5"/>
          </p:nvPr>
        </p:nvSpPr>
        <p:spPr>
          <a:noFill/>
        </p:spPr>
        <p:txBody>
          <a:bodyPr/>
          <a:lstStyle>
            <a:lvl1pPr defTabSz="931863">
              <a:defRPr sz="2400">
                <a:solidFill>
                  <a:schemeClr val="tx1"/>
                </a:solidFill>
                <a:latin typeface="Arial" charset="0"/>
                <a:ea typeface="Geneva" pitchFamily="1" charset="-128"/>
              </a:defRPr>
            </a:lvl1pPr>
            <a:lvl2pPr marL="742950" indent="-285750" defTabSz="931863">
              <a:defRPr sz="2400">
                <a:solidFill>
                  <a:schemeClr val="tx1"/>
                </a:solidFill>
                <a:latin typeface="Arial" charset="0"/>
                <a:ea typeface="Geneva" pitchFamily="1" charset="-128"/>
              </a:defRPr>
            </a:lvl2pPr>
            <a:lvl3pPr marL="1143000" indent="-228600" defTabSz="931863">
              <a:defRPr sz="2400">
                <a:solidFill>
                  <a:schemeClr val="tx1"/>
                </a:solidFill>
                <a:latin typeface="Arial" charset="0"/>
                <a:ea typeface="Geneva" pitchFamily="1" charset="-128"/>
              </a:defRPr>
            </a:lvl3pPr>
            <a:lvl4pPr marL="1600200" indent="-228600" defTabSz="931863">
              <a:defRPr sz="2400">
                <a:solidFill>
                  <a:schemeClr val="tx1"/>
                </a:solidFill>
                <a:latin typeface="Arial" charset="0"/>
                <a:ea typeface="Geneva" pitchFamily="1" charset="-128"/>
              </a:defRPr>
            </a:lvl4pPr>
            <a:lvl5pPr marL="2057400" indent="-228600" defTabSz="931863">
              <a:defRPr sz="2400">
                <a:solidFill>
                  <a:schemeClr val="tx1"/>
                </a:solidFill>
                <a:latin typeface="Arial" charset="0"/>
                <a:ea typeface="Geneva" pitchFamily="1" charset="-128"/>
              </a:defRPr>
            </a:lvl5pPr>
            <a:lvl6pPr marL="2514600" indent="-228600" defTabSz="931863" eaLnBrk="0" fontAlgn="base" hangingPunct="0">
              <a:spcBef>
                <a:spcPct val="0"/>
              </a:spcBef>
              <a:spcAft>
                <a:spcPct val="0"/>
              </a:spcAft>
              <a:defRPr sz="2400">
                <a:solidFill>
                  <a:schemeClr val="tx1"/>
                </a:solidFill>
                <a:latin typeface="Arial" charset="0"/>
                <a:ea typeface="Geneva" pitchFamily="1" charset="-128"/>
              </a:defRPr>
            </a:lvl6pPr>
            <a:lvl7pPr marL="2971800" indent="-228600" defTabSz="931863" eaLnBrk="0" fontAlgn="base" hangingPunct="0">
              <a:spcBef>
                <a:spcPct val="0"/>
              </a:spcBef>
              <a:spcAft>
                <a:spcPct val="0"/>
              </a:spcAft>
              <a:defRPr sz="2400">
                <a:solidFill>
                  <a:schemeClr val="tx1"/>
                </a:solidFill>
                <a:latin typeface="Arial" charset="0"/>
                <a:ea typeface="Geneva" pitchFamily="1" charset="-128"/>
              </a:defRPr>
            </a:lvl7pPr>
            <a:lvl8pPr marL="3429000" indent="-228600" defTabSz="931863" eaLnBrk="0" fontAlgn="base" hangingPunct="0">
              <a:spcBef>
                <a:spcPct val="0"/>
              </a:spcBef>
              <a:spcAft>
                <a:spcPct val="0"/>
              </a:spcAft>
              <a:defRPr sz="2400">
                <a:solidFill>
                  <a:schemeClr val="tx1"/>
                </a:solidFill>
                <a:latin typeface="Arial" charset="0"/>
                <a:ea typeface="Geneva" pitchFamily="1" charset="-128"/>
              </a:defRPr>
            </a:lvl8pPr>
            <a:lvl9pPr marL="3886200" indent="-228600" defTabSz="931863" eaLnBrk="0" fontAlgn="base" hangingPunct="0">
              <a:spcBef>
                <a:spcPct val="0"/>
              </a:spcBef>
              <a:spcAft>
                <a:spcPct val="0"/>
              </a:spcAft>
              <a:defRPr sz="2400">
                <a:solidFill>
                  <a:schemeClr val="tx1"/>
                </a:solidFill>
                <a:latin typeface="Arial" charset="0"/>
                <a:ea typeface="Geneva" pitchFamily="1" charset="-128"/>
              </a:defRPr>
            </a:lvl9pPr>
          </a:lstStyle>
          <a:p>
            <a:endParaRPr lang="en-US"/>
          </a:p>
        </p:txBody>
      </p:sp>
      <p:sp>
        <p:nvSpPr>
          <p:cNvPr id="9221" name="Rectangle 2"/>
          <p:cNvSpPr>
            <a:spLocks noGrp="1" noRot="1" noChangeAspect="1" noChangeArrowheads="1" noTextEdit="1"/>
          </p:cNvSpPr>
          <p:nvPr>
            <p:ph type="sldImg"/>
          </p:nvPr>
        </p:nvSpPr>
        <p:spPr>
          <a:ln/>
        </p:spPr>
      </p:sp>
      <p:sp>
        <p:nvSpPr>
          <p:cNvPr id="9222"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endParaRPr lang="en-US"/>
          </a:p>
        </p:txBody>
      </p:sp>
    </p:spTree>
    <p:extLst>
      <p:ext uri="{BB962C8B-B14F-4D97-AF65-F5344CB8AC3E}">
        <p14:creationId xmlns:p14="http://schemas.microsoft.com/office/powerpoint/2010/main" val="153548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endParaRPr lang="en-US"/>
          </a:p>
        </p:txBody>
      </p:sp>
    </p:spTree>
    <p:extLst>
      <p:ext uri="{BB962C8B-B14F-4D97-AF65-F5344CB8AC3E}">
        <p14:creationId xmlns:p14="http://schemas.microsoft.com/office/powerpoint/2010/main" val="3017307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endParaRPr lang="en-US"/>
          </a:p>
        </p:txBody>
      </p:sp>
    </p:spTree>
    <p:extLst>
      <p:ext uri="{BB962C8B-B14F-4D97-AF65-F5344CB8AC3E}">
        <p14:creationId xmlns:p14="http://schemas.microsoft.com/office/powerpoint/2010/main" val="4181911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endParaRPr lang="en-US"/>
          </a:p>
        </p:txBody>
      </p:sp>
    </p:spTree>
    <p:extLst>
      <p:ext uri="{BB962C8B-B14F-4D97-AF65-F5344CB8AC3E}">
        <p14:creationId xmlns:p14="http://schemas.microsoft.com/office/powerpoint/2010/main" val="1383056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endParaRPr lang="en-US"/>
          </a:p>
        </p:txBody>
      </p:sp>
    </p:spTree>
    <p:extLst>
      <p:ext uri="{BB962C8B-B14F-4D97-AF65-F5344CB8AC3E}">
        <p14:creationId xmlns:p14="http://schemas.microsoft.com/office/powerpoint/2010/main" val="1798188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endParaRPr lang="en-US"/>
          </a:p>
        </p:txBody>
      </p:sp>
    </p:spTree>
    <p:extLst>
      <p:ext uri="{BB962C8B-B14F-4D97-AF65-F5344CB8AC3E}">
        <p14:creationId xmlns:p14="http://schemas.microsoft.com/office/powerpoint/2010/main" val="1062532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endParaRPr lang="en-US"/>
          </a:p>
        </p:txBody>
      </p:sp>
    </p:spTree>
    <p:extLst>
      <p:ext uri="{BB962C8B-B14F-4D97-AF65-F5344CB8AC3E}">
        <p14:creationId xmlns:p14="http://schemas.microsoft.com/office/powerpoint/2010/main" val="2556564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endParaRPr lang="en-US"/>
          </a:p>
        </p:txBody>
      </p:sp>
    </p:spTree>
    <p:extLst>
      <p:ext uri="{BB962C8B-B14F-4D97-AF65-F5344CB8AC3E}">
        <p14:creationId xmlns:p14="http://schemas.microsoft.com/office/powerpoint/2010/main" val="2783239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endParaRPr lang="en-US"/>
          </a:p>
        </p:txBody>
      </p:sp>
    </p:spTree>
    <p:extLst>
      <p:ext uri="{BB962C8B-B14F-4D97-AF65-F5344CB8AC3E}">
        <p14:creationId xmlns:p14="http://schemas.microsoft.com/office/powerpoint/2010/main" val="2835997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endParaRPr lang="en-US"/>
          </a:p>
        </p:txBody>
      </p:sp>
    </p:spTree>
    <p:extLst>
      <p:ext uri="{BB962C8B-B14F-4D97-AF65-F5344CB8AC3E}">
        <p14:creationId xmlns:p14="http://schemas.microsoft.com/office/powerpoint/2010/main" val="3883537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endParaRPr lang="en-US"/>
          </a:p>
        </p:txBody>
      </p:sp>
    </p:spTree>
    <p:extLst>
      <p:ext uri="{BB962C8B-B14F-4D97-AF65-F5344CB8AC3E}">
        <p14:creationId xmlns:p14="http://schemas.microsoft.com/office/powerpoint/2010/main" val="3951681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endParaRPr lang="en-US"/>
          </a:p>
        </p:txBody>
      </p:sp>
    </p:spTree>
    <p:extLst>
      <p:ext uri="{BB962C8B-B14F-4D97-AF65-F5344CB8AC3E}">
        <p14:creationId xmlns:p14="http://schemas.microsoft.com/office/powerpoint/2010/main" val="1236592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endParaRPr lang="en-US"/>
          </a:p>
        </p:txBody>
      </p:sp>
    </p:spTree>
    <p:extLst>
      <p:ext uri="{BB962C8B-B14F-4D97-AF65-F5344CB8AC3E}">
        <p14:creationId xmlns:p14="http://schemas.microsoft.com/office/powerpoint/2010/main" val="1531760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endParaRPr lang="en-US"/>
          </a:p>
        </p:txBody>
      </p:sp>
    </p:spTree>
    <p:extLst>
      <p:ext uri="{BB962C8B-B14F-4D97-AF65-F5344CB8AC3E}">
        <p14:creationId xmlns:p14="http://schemas.microsoft.com/office/powerpoint/2010/main" val="828256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endParaRPr lang="en-US"/>
          </a:p>
        </p:txBody>
      </p:sp>
    </p:spTree>
    <p:extLst>
      <p:ext uri="{BB962C8B-B14F-4D97-AF65-F5344CB8AC3E}">
        <p14:creationId xmlns:p14="http://schemas.microsoft.com/office/powerpoint/2010/main" val="3518894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endParaRPr lang="en-US"/>
          </a:p>
        </p:txBody>
      </p:sp>
    </p:spTree>
    <p:extLst>
      <p:ext uri="{BB962C8B-B14F-4D97-AF65-F5344CB8AC3E}">
        <p14:creationId xmlns:p14="http://schemas.microsoft.com/office/powerpoint/2010/main" val="995231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endParaRPr lang="en-US"/>
          </a:p>
        </p:txBody>
      </p:sp>
    </p:spTree>
    <p:extLst>
      <p:ext uri="{BB962C8B-B14F-4D97-AF65-F5344CB8AC3E}">
        <p14:creationId xmlns:p14="http://schemas.microsoft.com/office/powerpoint/2010/main" val="1532646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endParaRPr lang="en-US"/>
          </a:p>
        </p:txBody>
      </p:sp>
    </p:spTree>
    <p:extLst>
      <p:ext uri="{BB962C8B-B14F-4D97-AF65-F5344CB8AC3E}">
        <p14:creationId xmlns:p14="http://schemas.microsoft.com/office/powerpoint/2010/main" val="730534971"/>
      </p:ext>
    </p:extLst>
  </p:cSld>
  <p:clrMapOvr>
    <a:masterClrMapping/>
  </p:clrMapOvr>
</p:notes>
</file>

<file path=ppt/slideLayouts/_rels/slideLayout1.xml.rels>&#65279;<?xml version="1.0" encoding="UTF-8" standalone="yes"?>
<Relationships xmlns="http://schemas.openxmlformats.org/package/2006/relationships">
  <Relationship Id="rId3" Type="http://schemas.openxmlformats.org/officeDocument/2006/relationships/image" Target="../media/image3.jpeg" />
  <Relationship Id="rId2" Type="http://schemas.openxmlformats.org/officeDocument/2006/relationships/image" Target="../media/image2.png" />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0" y="0"/>
            <a:ext cx="9144000" cy="5410200"/>
          </a:xfrm>
          <a:prstGeom prst="rect">
            <a:avLst/>
          </a:prstGeom>
          <a:solidFill>
            <a:srgbClr val="203E55"/>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pic>
        <p:nvPicPr>
          <p:cNvPr id="5" name="Picture 7" descr="VEN-Logo_K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00" y="457200"/>
            <a:ext cx="1485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VEN005-Frontpage_j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16375"/>
            <a:ext cx="9145588"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p:cNvSpPr txBox="1">
            <a:spLocks noChangeArrowheads="1"/>
          </p:cNvSpPr>
          <p:nvPr/>
        </p:nvSpPr>
        <p:spPr bwMode="auto">
          <a:xfrm>
            <a:off x="1323975" y="6643688"/>
            <a:ext cx="3810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Geneva" pitchFamily="1" charset="-128"/>
              </a:defRPr>
            </a:lvl1pPr>
            <a:lvl2pPr marL="742950" indent="-285750">
              <a:defRPr sz="2400">
                <a:solidFill>
                  <a:schemeClr val="tx1"/>
                </a:solidFill>
                <a:latin typeface="Arial" charset="0"/>
                <a:ea typeface="Geneva" pitchFamily="1" charset="-128"/>
              </a:defRPr>
            </a:lvl2pPr>
            <a:lvl3pPr marL="1143000" indent="-228600">
              <a:defRPr sz="2400">
                <a:solidFill>
                  <a:schemeClr val="tx1"/>
                </a:solidFill>
                <a:latin typeface="Arial" charset="0"/>
                <a:ea typeface="Geneva" pitchFamily="1" charset="-128"/>
              </a:defRPr>
            </a:lvl3pPr>
            <a:lvl4pPr marL="1600200" indent="-228600">
              <a:defRPr sz="2400">
                <a:solidFill>
                  <a:schemeClr val="tx1"/>
                </a:solidFill>
                <a:latin typeface="Arial" charset="0"/>
                <a:ea typeface="Geneva" pitchFamily="1" charset="-128"/>
              </a:defRPr>
            </a:lvl4pPr>
            <a:lvl5pPr marL="2057400" indent="-228600">
              <a:defRPr sz="2400">
                <a:solidFill>
                  <a:schemeClr val="tx1"/>
                </a:solidFill>
                <a:latin typeface="Arial" charset="0"/>
                <a:ea typeface="Geneva" pitchFamily="1" charset="-128"/>
              </a:defRPr>
            </a:lvl5pPr>
            <a:lvl6pPr marL="2514600" indent="-228600" eaLnBrk="0" fontAlgn="base" hangingPunct="0">
              <a:spcBef>
                <a:spcPct val="0"/>
              </a:spcBef>
              <a:spcAft>
                <a:spcPct val="0"/>
              </a:spcAft>
              <a:defRPr sz="2400">
                <a:solidFill>
                  <a:schemeClr val="tx1"/>
                </a:solidFill>
                <a:latin typeface="Arial" charset="0"/>
                <a:ea typeface="Geneva" pitchFamily="1" charset="-128"/>
              </a:defRPr>
            </a:lvl6pPr>
            <a:lvl7pPr marL="2971800" indent="-228600" eaLnBrk="0" fontAlgn="base" hangingPunct="0">
              <a:spcBef>
                <a:spcPct val="0"/>
              </a:spcBef>
              <a:spcAft>
                <a:spcPct val="0"/>
              </a:spcAft>
              <a:defRPr sz="2400">
                <a:solidFill>
                  <a:schemeClr val="tx1"/>
                </a:solidFill>
                <a:latin typeface="Arial" charset="0"/>
                <a:ea typeface="Geneva" pitchFamily="1" charset="-128"/>
              </a:defRPr>
            </a:lvl7pPr>
            <a:lvl8pPr marL="3429000" indent="-228600" eaLnBrk="0" fontAlgn="base" hangingPunct="0">
              <a:spcBef>
                <a:spcPct val="0"/>
              </a:spcBef>
              <a:spcAft>
                <a:spcPct val="0"/>
              </a:spcAft>
              <a:defRPr sz="2400">
                <a:solidFill>
                  <a:schemeClr val="tx1"/>
                </a:solidFill>
                <a:latin typeface="Arial" charset="0"/>
                <a:ea typeface="Geneva" pitchFamily="1" charset="-128"/>
              </a:defRPr>
            </a:lvl8pPr>
            <a:lvl9pPr marL="3886200" indent="-228600" eaLnBrk="0" fontAlgn="base" hangingPunct="0">
              <a:spcBef>
                <a:spcPct val="0"/>
              </a:spcBef>
              <a:spcAft>
                <a:spcPct val="0"/>
              </a:spcAft>
              <a:defRPr sz="2400">
                <a:solidFill>
                  <a:schemeClr val="tx1"/>
                </a:solidFill>
                <a:latin typeface="Arial" charset="0"/>
                <a:ea typeface="Geneva" pitchFamily="1" charset="-128"/>
              </a:defRPr>
            </a:lvl9pPr>
          </a:lstStyle>
          <a:p>
            <a:pPr>
              <a:spcBef>
                <a:spcPct val="50000"/>
              </a:spcBef>
            </a:pPr>
            <a:fld id="{B3F9796A-3FC5-45B7-923E-B22A04F1784F}" type="slidenum">
              <a:rPr lang="en-US" sz="800">
                <a:solidFill>
                  <a:schemeClr val="bg1"/>
                </a:solidFill>
              </a:rPr>
              <a:pPr>
                <a:spcBef>
                  <a:spcPct val="50000"/>
                </a:spcBef>
              </a:pPr>
              <a:t>‹#›</a:t>
            </a:fld>
            <a:endParaRPr lang="en-US" sz="800">
              <a:solidFill>
                <a:schemeClr val="bg1"/>
              </a:solidFill>
            </a:endParaRPr>
          </a:p>
        </p:txBody>
      </p:sp>
      <p:sp>
        <p:nvSpPr>
          <p:cNvPr id="39940" name="Rectangle 4"/>
          <p:cNvSpPr>
            <a:spLocks noGrp="1" noChangeArrowheads="1"/>
          </p:cNvSpPr>
          <p:nvPr>
            <p:ph type="ctrTitle"/>
          </p:nvPr>
        </p:nvSpPr>
        <p:spPr>
          <a:xfrm>
            <a:off x="685800" y="1143000"/>
            <a:ext cx="7772400" cy="1470025"/>
          </a:xfrm>
        </p:spPr>
        <p:txBody>
          <a:bodyPr/>
          <a:lstStyle>
            <a:lvl1pPr>
              <a:defRPr sz="2600">
                <a:solidFill>
                  <a:schemeClr val="bg1"/>
                </a:solidFill>
              </a:defRPr>
            </a:lvl1pPr>
          </a:lstStyle>
          <a:p>
            <a:pPr lvl="0"/>
            <a:r>
              <a:rPr lang="en-US" noProof="0" smtClean="0"/>
              <a:t>Click to edit Master title style</a:t>
            </a:r>
          </a:p>
        </p:txBody>
      </p:sp>
      <p:sp>
        <p:nvSpPr>
          <p:cNvPr id="39941" name="Rectangle 5"/>
          <p:cNvSpPr>
            <a:spLocks noGrp="1" noChangeArrowheads="1"/>
          </p:cNvSpPr>
          <p:nvPr>
            <p:ph type="subTitle" idx="1"/>
          </p:nvPr>
        </p:nvSpPr>
        <p:spPr>
          <a:xfrm>
            <a:off x="1371600" y="2819400"/>
            <a:ext cx="6400800" cy="1066800"/>
          </a:xfrm>
        </p:spPr>
        <p:txBody>
          <a:bodyPr/>
          <a:lstStyle>
            <a:lvl1pPr marL="0" indent="0" algn="ctr">
              <a:buFont typeface="Zapf Dingbats" pitchFamily="1" charset="2"/>
              <a:buNone/>
              <a:defRPr sz="1400">
                <a:solidFill>
                  <a:schemeClr val="bg1"/>
                </a:solidFill>
              </a:defRPr>
            </a:lvl1pPr>
          </a:lstStyle>
          <a:p>
            <a:pPr lvl="0"/>
            <a:r>
              <a:rPr lang="en-US" noProof="0" smtClean="0"/>
              <a:t>Click to edit Master subtitle style</a:t>
            </a:r>
          </a:p>
        </p:txBody>
      </p:sp>
      <p:sp>
        <p:nvSpPr>
          <p:cNvPr id="8" name="Rectangle 6"/>
          <p:cNvSpPr>
            <a:spLocks noGrp="1" noChangeArrowheads="1"/>
          </p:cNvSpPr>
          <p:nvPr>
            <p:ph type="ftr" sz="quarter" idx="10"/>
          </p:nvPr>
        </p:nvSpPr>
        <p:spPr>
          <a:xfrm>
            <a:off x="3124200" y="6245225"/>
            <a:ext cx="2895600" cy="476250"/>
          </a:xfrm>
        </p:spPr>
        <p:txBody>
          <a:bodyPr/>
          <a:lstStyle>
            <a:lvl1pPr>
              <a:defRPr smtClean="0"/>
            </a:lvl1pPr>
          </a:lstStyle>
          <a:p>
            <a:pPr>
              <a:defRPr/>
            </a:pPr>
            <a:r>
              <a:rPr lang="en-US" smtClean="0"/>
              <a:t>© 2013 Venable LLP</a:t>
            </a:r>
            <a:endParaRPr lang="en-US"/>
          </a:p>
        </p:txBody>
      </p:sp>
    </p:spTree>
    <p:extLst>
      <p:ext uri="{BB962C8B-B14F-4D97-AF65-F5344CB8AC3E}">
        <p14:creationId xmlns:p14="http://schemas.microsoft.com/office/powerpoint/2010/main" val="1619037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 2013 Venable LLP</a:t>
            </a:r>
            <a:endParaRPr lang="en-US"/>
          </a:p>
        </p:txBody>
      </p:sp>
    </p:spTree>
    <p:extLst>
      <p:ext uri="{BB962C8B-B14F-4D97-AF65-F5344CB8AC3E}">
        <p14:creationId xmlns:p14="http://schemas.microsoft.com/office/powerpoint/2010/main" val="981896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838200"/>
            <a:ext cx="16764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33600" y="838200"/>
            <a:ext cx="48768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 2013 Venable LLP</a:t>
            </a:r>
            <a:endParaRPr lang="en-US"/>
          </a:p>
        </p:txBody>
      </p:sp>
    </p:spTree>
    <p:extLst>
      <p:ext uri="{BB962C8B-B14F-4D97-AF65-F5344CB8AC3E}">
        <p14:creationId xmlns:p14="http://schemas.microsoft.com/office/powerpoint/2010/main" val="2009588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 2013 Venable LLP</a:t>
            </a:r>
            <a:endParaRPr lang="en-US"/>
          </a:p>
        </p:txBody>
      </p:sp>
    </p:spTree>
    <p:extLst>
      <p:ext uri="{BB962C8B-B14F-4D97-AF65-F5344CB8AC3E}">
        <p14:creationId xmlns:p14="http://schemas.microsoft.com/office/powerpoint/2010/main" val="3044041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 2013 Venable LLP</a:t>
            </a:r>
            <a:endParaRPr lang="en-US"/>
          </a:p>
        </p:txBody>
      </p:sp>
    </p:spTree>
    <p:extLst>
      <p:ext uri="{BB962C8B-B14F-4D97-AF65-F5344CB8AC3E}">
        <p14:creationId xmlns:p14="http://schemas.microsoft.com/office/powerpoint/2010/main" val="1404054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33600" y="1727200"/>
            <a:ext cx="3276600"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62600" y="1727200"/>
            <a:ext cx="3276600"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 2013 Venable LLP</a:t>
            </a:r>
            <a:endParaRPr lang="en-US"/>
          </a:p>
        </p:txBody>
      </p:sp>
    </p:spTree>
    <p:extLst>
      <p:ext uri="{BB962C8B-B14F-4D97-AF65-F5344CB8AC3E}">
        <p14:creationId xmlns:p14="http://schemas.microsoft.com/office/powerpoint/2010/main" val="3602871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smtClean="0"/>
              <a:t>© 2013 Venable LLP</a:t>
            </a:r>
            <a:endParaRPr lang="en-US"/>
          </a:p>
        </p:txBody>
      </p:sp>
    </p:spTree>
    <p:extLst>
      <p:ext uri="{BB962C8B-B14F-4D97-AF65-F5344CB8AC3E}">
        <p14:creationId xmlns:p14="http://schemas.microsoft.com/office/powerpoint/2010/main" val="2015711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smtClean="0"/>
              <a:t>© 2013 Venable LLP</a:t>
            </a:r>
            <a:endParaRPr lang="en-US"/>
          </a:p>
        </p:txBody>
      </p:sp>
    </p:spTree>
    <p:extLst>
      <p:ext uri="{BB962C8B-B14F-4D97-AF65-F5344CB8AC3E}">
        <p14:creationId xmlns:p14="http://schemas.microsoft.com/office/powerpoint/2010/main" val="1879688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smtClean="0"/>
              <a:t>© 2013 Venable LLP</a:t>
            </a:r>
            <a:endParaRPr lang="en-US"/>
          </a:p>
        </p:txBody>
      </p:sp>
    </p:spTree>
    <p:extLst>
      <p:ext uri="{BB962C8B-B14F-4D97-AF65-F5344CB8AC3E}">
        <p14:creationId xmlns:p14="http://schemas.microsoft.com/office/powerpoint/2010/main" val="410017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 2013 Venable LLP</a:t>
            </a:r>
            <a:endParaRPr lang="en-US"/>
          </a:p>
        </p:txBody>
      </p:sp>
    </p:spTree>
    <p:extLst>
      <p:ext uri="{BB962C8B-B14F-4D97-AF65-F5344CB8AC3E}">
        <p14:creationId xmlns:p14="http://schemas.microsoft.com/office/powerpoint/2010/main" val="316485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 2013 Venable LLP</a:t>
            </a:r>
            <a:endParaRPr lang="en-US"/>
          </a:p>
        </p:txBody>
      </p:sp>
    </p:spTree>
    <p:extLst>
      <p:ext uri="{BB962C8B-B14F-4D97-AF65-F5344CB8AC3E}">
        <p14:creationId xmlns:p14="http://schemas.microsoft.com/office/powerpoint/2010/main" val="389068814"/>
      </p:ext>
    </p:extLst>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13" Type="http://schemas.openxmlformats.org/officeDocument/2006/relationships/image" Target="../media/image1.jpeg"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theme" Target="../theme/theme1.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 Id="rId14" Type="http://schemas.openxmlformats.org/officeDocument/2006/relationships/image" Target="../media/image2.png" />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VEN005-FooterImage1_jc"/>
          <p:cNvPicPr>
            <a:picLocks noChangeAspect="1" noChangeArrowheads="1"/>
          </p:cNvPicPr>
          <p:nvPr/>
        </p:nvPicPr>
        <p:blipFill>
          <a:blip r:embed="rId13">
            <a:extLst>
              <a:ext uri="{28A0092B-C50C-407E-A947-70E740481C1C}">
                <a14:useLocalDpi xmlns:a14="http://schemas.microsoft.com/office/drawing/2010/main" val="0"/>
              </a:ext>
            </a:extLst>
          </a:blip>
          <a:srcRect t="13290"/>
          <a:stretch>
            <a:fillRect/>
          </a:stretch>
        </p:blipFill>
        <p:spPr bwMode="auto">
          <a:xfrm>
            <a:off x="0" y="5791200"/>
            <a:ext cx="1627188" cy="1066800"/>
          </a:xfrm>
          <a:prstGeom prst="rect">
            <a:avLst/>
          </a:prstGeom>
          <a:solidFill>
            <a:srgbClr val="25445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7" name="Rectangle 8"/>
          <p:cNvSpPr>
            <a:spLocks noChangeArrowheads="1"/>
          </p:cNvSpPr>
          <p:nvPr/>
        </p:nvSpPr>
        <p:spPr bwMode="auto">
          <a:xfrm>
            <a:off x="0" y="0"/>
            <a:ext cx="1627188" cy="5843588"/>
          </a:xfrm>
          <a:prstGeom prst="rect">
            <a:avLst/>
          </a:prstGeom>
          <a:solidFill>
            <a:srgbClr val="203E55"/>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028" name="Rectangle 2"/>
          <p:cNvSpPr>
            <a:spLocks noGrp="1" noChangeArrowheads="1"/>
          </p:cNvSpPr>
          <p:nvPr>
            <p:ph type="title"/>
          </p:nvPr>
        </p:nvSpPr>
        <p:spPr bwMode="auto">
          <a:xfrm>
            <a:off x="2133600" y="838200"/>
            <a:ext cx="67056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2133600" y="1727200"/>
            <a:ext cx="6705600" cy="414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2" name="Rectangle 5"/>
          <p:cNvSpPr>
            <a:spLocks noGrp="1" noChangeArrowheads="1"/>
          </p:cNvSpPr>
          <p:nvPr>
            <p:ph type="ftr" sz="quarter" idx="3"/>
          </p:nvPr>
        </p:nvSpPr>
        <p:spPr bwMode="auto">
          <a:xfrm>
            <a:off x="6096000" y="6477000"/>
            <a:ext cx="28956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800" smtClean="0">
                <a:solidFill>
                  <a:srgbClr val="25445B"/>
                </a:solidFill>
                <a:cs typeface="Arial" charset="0"/>
              </a:defRPr>
            </a:lvl1pPr>
          </a:lstStyle>
          <a:p>
            <a:pPr>
              <a:defRPr/>
            </a:pPr>
            <a:r>
              <a:rPr lang="en-US" smtClean="0"/>
              <a:t>© 2013 Venable LLP</a:t>
            </a:r>
            <a:endParaRPr lang="en-US"/>
          </a:p>
        </p:txBody>
      </p:sp>
      <p:pic>
        <p:nvPicPr>
          <p:cNvPr id="1031" name="Picture 12" descr="VEN-Logo_K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0800" y="457200"/>
            <a:ext cx="1485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16"/>
          <p:cNvSpPr txBox="1">
            <a:spLocks noChangeArrowheads="1"/>
          </p:cNvSpPr>
          <p:nvPr/>
        </p:nvSpPr>
        <p:spPr bwMode="auto">
          <a:xfrm>
            <a:off x="1323975" y="6643688"/>
            <a:ext cx="3810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Geneva" pitchFamily="1" charset="-128"/>
              </a:defRPr>
            </a:lvl1pPr>
            <a:lvl2pPr marL="742950" indent="-285750">
              <a:defRPr sz="2400">
                <a:solidFill>
                  <a:schemeClr val="tx1"/>
                </a:solidFill>
                <a:latin typeface="Arial" charset="0"/>
                <a:ea typeface="Geneva" pitchFamily="1" charset="-128"/>
              </a:defRPr>
            </a:lvl2pPr>
            <a:lvl3pPr marL="1143000" indent="-228600">
              <a:defRPr sz="2400">
                <a:solidFill>
                  <a:schemeClr val="tx1"/>
                </a:solidFill>
                <a:latin typeface="Arial" charset="0"/>
                <a:ea typeface="Geneva" pitchFamily="1" charset="-128"/>
              </a:defRPr>
            </a:lvl3pPr>
            <a:lvl4pPr marL="1600200" indent="-228600">
              <a:defRPr sz="2400">
                <a:solidFill>
                  <a:schemeClr val="tx1"/>
                </a:solidFill>
                <a:latin typeface="Arial" charset="0"/>
                <a:ea typeface="Geneva" pitchFamily="1" charset="-128"/>
              </a:defRPr>
            </a:lvl4pPr>
            <a:lvl5pPr marL="2057400" indent="-228600">
              <a:defRPr sz="2400">
                <a:solidFill>
                  <a:schemeClr val="tx1"/>
                </a:solidFill>
                <a:latin typeface="Arial" charset="0"/>
                <a:ea typeface="Geneva" pitchFamily="1" charset="-128"/>
              </a:defRPr>
            </a:lvl5pPr>
            <a:lvl6pPr marL="2514600" indent="-228600" eaLnBrk="0" fontAlgn="base" hangingPunct="0">
              <a:spcBef>
                <a:spcPct val="0"/>
              </a:spcBef>
              <a:spcAft>
                <a:spcPct val="0"/>
              </a:spcAft>
              <a:defRPr sz="2400">
                <a:solidFill>
                  <a:schemeClr val="tx1"/>
                </a:solidFill>
                <a:latin typeface="Arial" charset="0"/>
                <a:ea typeface="Geneva" pitchFamily="1" charset="-128"/>
              </a:defRPr>
            </a:lvl6pPr>
            <a:lvl7pPr marL="2971800" indent="-228600" eaLnBrk="0" fontAlgn="base" hangingPunct="0">
              <a:spcBef>
                <a:spcPct val="0"/>
              </a:spcBef>
              <a:spcAft>
                <a:spcPct val="0"/>
              </a:spcAft>
              <a:defRPr sz="2400">
                <a:solidFill>
                  <a:schemeClr val="tx1"/>
                </a:solidFill>
                <a:latin typeface="Arial" charset="0"/>
                <a:ea typeface="Geneva" pitchFamily="1" charset="-128"/>
              </a:defRPr>
            </a:lvl7pPr>
            <a:lvl8pPr marL="3429000" indent="-228600" eaLnBrk="0" fontAlgn="base" hangingPunct="0">
              <a:spcBef>
                <a:spcPct val="0"/>
              </a:spcBef>
              <a:spcAft>
                <a:spcPct val="0"/>
              </a:spcAft>
              <a:defRPr sz="2400">
                <a:solidFill>
                  <a:schemeClr val="tx1"/>
                </a:solidFill>
                <a:latin typeface="Arial" charset="0"/>
                <a:ea typeface="Geneva" pitchFamily="1" charset="-128"/>
              </a:defRPr>
            </a:lvl8pPr>
            <a:lvl9pPr marL="3886200" indent="-228600" eaLnBrk="0" fontAlgn="base" hangingPunct="0">
              <a:spcBef>
                <a:spcPct val="0"/>
              </a:spcBef>
              <a:spcAft>
                <a:spcPct val="0"/>
              </a:spcAft>
              <a:defRPr sz="2400">
                <a:solidFill>
                  <a:schemeClr val="tx1"/>
                </a:solidFill>
                <a:latin typeface="Arial" charset="0"/>
                <a:ea typeface="Geneva" pitchFamily="1" charset="-128"/>
              </a:defRPr>
            </a:lvl9pPr>
          </a:lstStyle>
          <a:p>
            <a:pPr>
              <a:spcBef>
                <a:spcPct val="50000"/>
              </a:spcBef>
            </a:pPr>
            <a:fld id="{1539398B-C69D-42AE-86F7-458E94D1EF61}" type="slidenum">
              <a:rPr lang="en-US" sz="800">
                <a:solidFill>
                  <a:schemeClr val="bg1"/>
                </a:solidFill>
              </a:rPr>
              <a:pPr>
                <a:spcBef>
                  <a:spcPct val="50000"/>
                </a:spcBef>
              </a:pPr>
              <a:t>‹#›</a:t>
            </a:fld>
            <a:endParaRPr lang="en-US" sz="800">
              <a:solidFill>
                <a:schemeClr val="bg1"/>
              </a:solidFill>
            </a:endParaRP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dt="0"/>
  <p:txStyles>
    <p:titleStyle>
      <a:lvl1pPr algn="l" rtl="0" eaLnBrk="1" fontAlgn="base" hangingPunct="1">
        <a:lnSpc>
          <a:spcPct val="70000"/>
        </a:lnSpc>
        <a:spcBef>
          <a:spcPct val="0"/>
        </a:spcBef>
        <a:spcAft>
          <a:spcPct val="0"/>
        </a:spcAft>
        <a:defRPr sz="3000">
          <a:solidFill>
            <a:schemeClr val="tx2"/>
          </a:solidFill>
          <a:latin typeface="+mj-lt"/>
          <a:ea typeface="+mj-ea"/>
          <a:cs typeface="+mj-cs"/>
        </a:defRPr>
      </a:lvl1pPr>
      <a:lvl2pPr algn="l" rtl="0" eaLnBrk="1" fontAlgn="base" hangingPunct="1">
        <a:lnSpc>
          <a:spcPct val="70000"/>
        </a:lnSpc>
        <a:spcBef>
          <a:spcPct val="0"/>
        </a:spcBef>
        <a:spcAft>
          <a:spcPct val="0"/>
        </a:spcAft>
        <a:defRPr sz="3000">
          <a:solidFill>
            <a:schemeClr val="tx2"/>
          </a:solidFill>
          <a:latin typeface="Arial" charset="0"/>
          <a:ea typeface="Geneva" pitchFamily="1" charset="-128"/>
        </a:defRPr>
      </a:lvl2pPr>
      <a:lvl3pPr algn="l" rtl="0" eaLnBrk="1" fontAlgn="base" hangingPunct="1">
        <a:lnSpc>
          <a:spcPct val="70000"/>
        </a:lnSpc>
        <a:spcBef>
          <a:spcPct val="0"/>
        </a:spcBef>
        <a:spcAft>
          <a:spcPct val="0"/>
        </a:spcAft>
        <a:defRPr sz="3000">
          <a:solidFill>
            <a:schemeClr val="tx2"/>
          </a:solidFill>
          <a:latin typeface="Arial" charset="0"/>
          <a:ea typeface="Geneva" pitchFamily="1" charset="-128"/>
        </a:defRPr>
      </a:lvl3pPr>
      <a:lvl4pPr algn="l" rtl="0" eaLnBrk="1" fontAlgn="base" hangingPunct="1">
        <a:lnSpc>
          <a:spcPct val="70000"/>
        </a:lnSpc>
        <a:spcBef>
          <a:spcPct val="0"/>
        </a:spcBef>
        <a:spcAft>
          <a:spcPct val="0"/>
        </a:spcAft>
        <a:defRPr sz="3000">
          <a:solidFill>
            <a:schemeClr val="tx2"/>
          </a:solidFill>
          <a:latin typeface="Arial" charset="0"/>
          <a:ea typeface="Geneva" pitchFamily="1" charset="-128"/>
        </a:defRPr>
      </a:lvl4pPr>
      <a:lvl5pPr algn="l" rtl="0" eaLnBrk="1" fontAlgn="base" hangingPunct="1">
        <a:lnSpc>
          <a:spcPct val="70000"/>
        </a:lnSpc>
        <a:spcBef>
          <a:spcPct val="0"/>
        </a:spcBef>
        <a:spcAft>
          <a:spcPct val="0"/>
        </a:spcAft>
        <a:defRPr sz="3000">
          <a:solidFill>
            <a:schemeClr val="tx2"/>
          </a:solidFill>
          <a:latin typeface="Arial" charset="0"/>
          <a:ea typeface="Geneva" pitchFamily="1" charset="-128"/>
        </a:defRPr>
      </a:lvl5pPr>
      <a:lvl6pPr marL="457200" algn="l" rtl="0" eaLnBrk="1" fontAlgn="base" hangingPunct="1">
        <a:lnSpc>
          <a:spcPct val="70000"/>
        </a:lnSpc>
        <a:spcBef>
          <a:spcPct val="0"/>
        </a:spcBef>
        <a:spcAft>
          <a:spcPct val="0"/>
        </a:spcAft>
        <a:defRPr sz="3000">
          <a:solidFill>
            <a:schemeClr val="tx2"/>
          </a:solidFill>
          <a:latin typeface="Arial" charset="0"/>
          <a:ea typeface="Geneva" pitchFamily="1" charset="-128"/>
        </a:defRPr>
      </a:lvl6pPr>
      <a:lvl7pPr marL="914400" algn="l" rtl="0" eaLnBrk="1" fontAlgn="base" hangingPunct="1">
        <a:lnSpc>
          <a:spcPct val="70000"/>
        </a:lnSpc>
        <a:spcBef>
          <a:spcPct val="0"/>
        </a:spcBef>
        <a:spcAft>
          <a:spcPct val="0"/>
        </a:spcAft>
        <a:defRPr sz="3000">
          <a:solidFill>
            <a:schemeClr val="tx2"/>
          </a:solidFill>
          <a:latin typeface="Arial" charset="0"/>
          <a:ea typeface="Geneva" pitchFamily="1" charset="-128"/>
        </a:defRPr>
      </a:lvl7pPr>
      <a:lvl8pPr marL="1371600" algn="l" rtl="0" eaLnBrk="1" fontAlgn="base" hangingPunct="1">
        <a:lnSpc>
          <a:spcPct val="70000"/>
        </a:lnSpc>
        <a:spcBef>
          <a:spcPct val="0"/>
        </a:spcBef>
        <a:spcAft>
          <a:spcPct val="0"/>
        </a:spcAft>
        <a:defRPr sz="3000">
          <a:solidFill>
            <a:schemeClr val="tx2"/>
          </a:solidFill>
          <a:latin typeface="Arial" charset="0"/>
          <a:ea typeface="Geneva" pitchFamily="1" charset="-128"/>
        </a:defRPr>
      </a:lvl8pPr>
      <a:lvl9pPr marL="1828800" algn="l" rtl="0" eaLnBrk="1" fontAlgn="base" hangingPunct="1">
        <a:lnSpc>
          <a:spcPct val="70000"/>
        </a:lnSpc>
        <a:spcBef>
          <a:spcPct val="0"/>
        </a:spcBef>
        <a:spcAft>
          <a:spcPct val="0"/>
        </a:spcAft>
        <a:defRPr sz="3000">
          <a:solidFill>
            <a:schemeClr val="tx2"/>
          </a:solidFill>
          <a:latin typeface="Arial" charset="0"/>
          <a:ea typeface="Geneva" pitchFamily="1" charset="-128"/>
        </a:defRPr>
      </a:lvl9pPr>
    </p:titleStyle>
    <p:bodyStyle>
      <a:lvl1pPr marL="342900" indent="-342900" algn="l" rtl="0" eaLnBrk="1" fontAlgn="base" hangingPunct="1">
        <a:lnSpc>
          <a:spcPct val="130000"/>
        </a:lnSpc>
        <a:spcBef>
          <a:spcPct val="20000"/>
        </a:spcBef>
        <a:spcAft>
          <a:spcPct val="0"/>
        </a:spcAft>
        <a:buClr>
          <a:srgbClr val="22455B"/>
        </a:buClr>
        <a:buSzPct val="70000"/>
        <a:buFont typeface="Zapf Dingbats" pitchFamily="1" charset="2"/>
        <a:buChar char=""/>
        <a:defRPr sz="2200">
          <a:solidFill>
            <a:srgbClr val="464847"/>
          </a:solidFill>
          <a:latin typeface="+mn-lt"/>
          <a:ea typeface="+mn-ea"/>
          <a:cs typeface="+mn-cs"/>
        </a:defRPr>
      </a:lvl1pPr>
      <a:lvl2pPr marL="742950" indent="-285750" algn="l" rtl="0" eaLnBrk="1" fontAlgn="base" hangingPunct="1">
        <a:spcBef>
          <a:spcPct val="20000"/>
        </a:spcBef>
        <a:spcAft>
          <a:spcPct val="0"/>
        </a:spcAft>
        <a:buChar char="–"/>
        <a:defRPr sz="2200">
          <a:solidFill>
            <a:srgbClr val="25445B"/>
          </a:solidFill>
          <a:latin typeface="+mn-lt"/>
          <a:ea typeface="+mn-ea"/>
        </a:defRPr>
      </a:lvl2pPr>
      <a:lvl3pPr marL="1143000" indent="-228600" algn="l" rtl="0" eaLnBrk="1" fontAlgn="base" hangingPunct="1">
        <a:spcBef>
          <a:spcPct val="20000"/>
        </a:spcBef>
        <a:spcAft>
          <a:spcPct val="0"/>
        </a:spcAft>
        <a:buChar char="•"/>
        <a:defRPr sz="2200">
          <a:solidFill>
            <a:srgbClr val="25445B"/>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3" Type="http://schemas.openxmlformats.org/officeDocument/2006/relationships/image" Target="../media/image3.jpeg" />
  <Relationship Id="rId2" Type="http://schemas.openxmlformats.org/officeDocument/2006/relationships/notesSlide" Target="../notesSlides/notesSlide1.xml" />
  <Relationship Id="rId1" Type="http://schemas.openxmlformats.org/officeDocument/2006/relationships/slideLayout" Target="../slideLayouts/slideLayout1.xml" />
  <Relationship Id="rId4" Type="http://schemas.openxmlformats.org/officeDocument/2006/relationships/image" Target="../media/image4.png" />
</Relationships>
</file>

<file path=ppt/slides/_rels/slide10.xml.rels>&#65279;<?xml version="1.0" encoding="UTF-8" standalone="yes"?>
<Relationships xmlns="http://schemas.openxmlformats.org/package/2006/relationships">
  <Relationship Id="rId2" Type="http://schemas.openxmlformats.org/officeDocument/2006/relationships/notesSlide" Target="../notesSlides/notesSlide10.xml" />
  <Relationship Id="rId1" Type="http://schemas.openxmlformats.org/officeDocument/2006/relationships/slideLayout" Target="../slideLayouts/slideLayout2.xml" />
</Relationships>
</file>

<file path=ppt/slides/_rels/slide11.xml.rels>&#65279;<?xml version="1.0" encoding="UTF-8" standalone="yes"?>
<Relationships xmlns="http://schemas.openxmlformats.org/package/2006/relationships">
  <Relationship Id="rId2" Type="http://schemas.openxmlformats.org/officeDocument/2006/relationships/notesSlide" Target="../notesSlides/notesSlide11.xml" />
  <Relationship Id="rId1" Type="http://schemas.openxmlformats.org/officeDocument/2006/relationships/slideLayout" Target="../slideLayouts/slideLayout2.xml" />
</Relationships>
</file>

<file path=ppt/slides/_rels/slide12.xml.rels>&#65279;<?xml version="1.0" encoding="UTF-8" standalone="yes"?>
<Relationships xmlns="http://schemas.openxmlformats.org/package/2006/relationships">
  <Relationship Id="rId2" Type="http://schemas.openxmlformats.org/officeDocument/2006/relationships/notesSlide" Target="../notesSlides/notesSlide12.xml" />
  <Relationship Id="rId1" Type="http://schemas.openxmlformats.org/officeDocument/2006/relationships/slideLayout" Target="../slideLayouts/slideLayout2.xml" />
</Relationships>
</file>

<file path=ppt/slides/_rels/slide13.xml.rels>&#65279;<?xml version="1.0" encoding="UTF-8" standalone="yes"?>
<Relationships xmlns="http://schemas.openxmlformats.org/package/2006/relationships">
  <Relationship Id="rId2" Type="http://schemas.openxmlformats.org/officeDocument/2006/relationships/notesSlide" Target="../notesSlides/notesSlide13.xml" />
  <Relationship Id="rId1" Type="http://schemas.openxmlformats.org/officeDocument/2006/relationships/slideLayout" Target="../slideLayouts/slideLayout2.xml" />
</Relationships>
</file>

<file path=ppt/slides/_rels/slide14.xml.rels>&#65279;<?xml version="1.0" encoding="UTF-8" standalone="yes"?>
<Relationships xmlns="http://schemas.openxmlformats.org/package/2006/relationships">
  <Relationship Id="rId3" Type="http://schemas.openxmlformats.org/officeDocument/2006/relationships/diagramData" Target="../diagrams/data1.xml" />
  <Relationship Id="rId7" Type="http://schemas.microsoft.com/office/2007/relationships/diagramDrawing" Target="../diagrams/drawing1.xml" />
  <Relationship Id="rId2" Type="http://schemas.openxmlformats.org/officeDocument/2006/relationships/notesSlide" Target="../notesSlides/notesSlide14.xml" />
  <Relationship Id="rId1" Type="http://schemas.openxmlformats.org/officeDocument/2006/relationships/slideLayout" Target="../slideLayouts/slideLayout2.xml" />
  <Relationship Id="rId6" Type="http://schemas.openxmlformats.org/officeDocument/2006/relationships/diagramColors" Target="../diagrams/colors1.xml" />
  <Relationship Id="rId5" Type="http://schemas.openxmlformats.org/officeDocument/2006/relationships/diagramQuickStyle" Target="../diagrams/quickStyle1.xml" />
  <Relationship Id="rId4" Type="http://schemas.openxmlformats.org/officeDocument/2006/relationships/diagramLayout" Target="../diagrams/layout1.xml" />
</Relationships>
</file>

<file path=ppt/slides/_rels/slide15.xml.rels>&#65279;<?xml version="1.0" encoding="UTF-8" standalone="yes"?>
<Relationships xmlns="http://schemas.openxmlformats.org/package/2006/relationships">
  <Relationship Id="rId2" Type="http://schemas.openxmlformats.org/officeDocument/2006/relationships/notesSlide" Target="../notesSlides/notesSlide15.xml" />
  <Relationship Id="rId1" Type="http://schemas.openxmlformats.org/officeDocument/2006/relationships/slideLayout" Target="../slideLayouts/slideLayout2.xml" />
</Relationships>
</file>

<file path=ppt/slides/_rels/slide16.xml.rels>&#65279;<?xml version="1.0" encoding="UTF-8" standalone="yes"?>
<Relationships xmlns="http://schemas.openxmlformats.org/package/2006/relationships">
  <Relationship Id="rId8" Type="http://schemas.openxmlformats.org/officeDocument/2006/relationships/diagramData" Target="../diagrams/data3.xml" />
  <Relationship Id="rId3" Type="http://schemas.openxmlformats.org/officeDocument/2006/relationships/diagramData" Target="../diagrams/data2.xml" />
  <Relationship Id="rId7" Type="http://schemas.microsoft.com/office/2007/relationships/diagramDrawing" Target="../diagrams/drawing2.xml" />
  <Relationship Id="rId12" Type="http://schemas.microsoft.com/office/2007/relationships/diagramDrawing" Target="../diagrams/drawing3.xml" />
  <Relationship Id="rId2" Type="http://schemas.openxmlformats.org/officeDocument/2006/relationships/notesSlide" Target="../notesSlides/notesSlide16.xml" />
  <Relationship Id="rId1" Type="http://schemas.openxmlformats.org/officeDocument/2006/relationships/slideLayout" Target="../slideLayouts/slideLayout2.xml" />
  <Relationship Id="rId6" Type="http://schemas.openxmlformats.org/officeDocument/2006/relationships/diagramColors" Target="../diagrams/colors2.xml" />
  <Relationship Id="rId11" Type="http://schemas.openxmlformats.org/officeDocument/2006/relationships/diagramColors" Target="../diagrams/colors3.xml" />
  <Relationship Id="rId5" Type="http://schemas.openxmlformats.org/officeDocument/2006/relationships/diagramQuickStyle" Target="../diagrams/quickStyle2.xml" />
  <Relationship Id="rId10" Type="http://schemas.openxmlformats.org/officeDocument/2006/relationships/diagramQuickStyle" Target="../diagrams/quickStyle3.xml" />
  <Relationship Id="rId4" Type="http://schemas.openxmlformats.org/officeDocument/2006/relationships/diagramLayout" Target="../diagrams/layout2.xml" />
  <Relationship Id="rId9" Type="http://schemas.openxmlformats.org/officeDocument/2006/relationships/diagramLayout" Target="../diagrams/layout3.xml" />
</Relationships>
</file>

<file path=ppt/slides/_rels/slide17.xml.rels>&#65279;<?xml version="1.0" encoding="UTF-8" standalone="yes"?>
<Relationships xmlns="http://schemas.openxmlformats.org/package/2006/relationships">
  <Relationship Id="rId2" Type="http://schemas.openxmlformats.org/officeDocument/2006/relationships/notesSlide" Target="../notesSlides/notesSlide17.xml" />
  <Relationship Id="rId1" Type="http://schemas.openxmlformats.org/officeDocument/2006/relationships/slideLayout" Target="../slideLayouts/slideLayout2.xml" />
</Relationships>
</file>

<file path=ppt/slides/_rels/slide18.xml.rels>&#65279;<?xml version="1.0" encoding="UTF-8" standalone="yes"?>
<Relationships xmlns="http://schemas.openxmlformats.org/package/2006/relationships">
  <Relationship Id="rId2" Type="http://schemas.openxmlformats.org/officeDocument/2006/relationships/notesSlide" Target="../notesSlides/notesSlide18.xml" />
  <Relationship Id="rId1" Type="http://schemas.openxmlformats.org/officeDocument/2006/relationships/slideLayout" Target="../slideLayouts/slideLayout2.xml" />
</Relationships>
</file>

<file path=ppt/slides/_rels/slide19.xml.rels>&#65279;<?xml version="1.0" encoding="UTF-8" standalone="yes"?>
<Relationships xmlns="http://schemas.openxmlformats.org/package/2006/relationships">
  <Relationship Id="rId2" Type="http://schemas.openxmlformats.org/officeDocument/2006/relationships/notesSlide" Target="../notesSlides/notesSlide19.xml" />
  <Relationship Id="rId1" Type="http://schemas.openxmlformats.org/officeDocument/2006/relationships/slideLayout" Target="../slideLayouts/slideLayout2.xml" />
</Relationships>
</file>

<file path=ppt/slides/_rels/slide2.xml.rels>&#65279;<?xml version="1.0" encoding="UTF-8" standalone="yes"?>
<Relationships xmlns="http://schemas.openxmlformats.org/package/2006/relationships">
  <Relationship Id="rId2" Type="http://schemas.openxmlformats.org/officeDocument/2006/relationships/notesSlide" Target="../notesSlides/notesSlide2.xml" />
  <Relationship Id="rId1" Type="http://schemas.openxmlformats.org/officeDocument/2006/relationships/slideLayout" Target="../slideLayouts/slideLayout2.xml" />
</Relationships>
</file>

<file path=ppt/slides/_rels/slide20.xml.rels>&#65279;<?xml version="1.0" encoding="UTF-8" standalone="yes"?>
<Relationships xmlns="http://schemas.openxmlformats.org/package/2006/relationships">
  <Relationship Id="rId2" Type="http://schemas.openxmlformats.org/officeDocument/2006/relationships/notesSlide" Target="../notesSlides/notesSlide20.xml" />
  <Relationship Id="rId1" Type="http://schemas.openxmlformats.org/officeDocument/2006/relationships/slideLayout" Target="../slideLayouts/slideLayout2.xml" />
</Relationships>
</file>

<file path=ppt/slides/_rels/slide21.xml.rels>&#65279;<?xml version="1.0" encoding="UTF-8" standalone="yes"?>
<Relationships xmlns="http://schemas.openxmlformats.org/package/2006/relationships">
  <Relationship Id="rId2" Type="http://schemas.openxmlformats.org/officeDocument/2006/relationships/notesSlide" Target="../notesSlides/notesSlide21.xml" />
  <Relationship Id="rId1" Type="http://schemas.openxmlformats.org/officeDocument/2006/relationships/slideLayout" Target="../slideLayouts/slideLayout2.xml" />
</Relationships>
</file>

<file path=ppt/slides/_rels/slide22.xml.rels>&#65279;<?xml version="1.0" encoding="UTF-8" standalone="yes"?>
<Relationships xmlns="http://schemas.openxmlformats.org/package/2006/relationships">
  <Relationship Id="rId2" Type="http://schemas.openxmlformats.org/officeDocument/2006/relationships/notesSlide" Target="../notesSlides/notesSlide22.xml" />
  <Relationship Id="rId1" Type="http://schemas.openxmlformats.org/officeDocument/2006/relationships/slideLayout" Target="../slideLayouts/slideLayout2.xml" />
</Relationships>
</file>

<file path=ppt/slides/_rels/slide3.xml.rels>&#65279;<?xml version="1.0" encoding="UTF-8" standalone="yes"?>
<Relationships xmlns="http://schemas.openxmlformats.org/package/2006/relationships">
  <Relationship Id="rId2" Type="http://schemas.openxmlformats.org/officeDocument/2006/relationships/notesSlide" Target="../notesSlides/notesSlide3.xml" />
  <Relationship Id="rId1" Type="http://schemas.openxmlformats.org/officeDocument/2006/relationships/slideLayout" Target="../slideLayouts/slideLayout2.xml" />
</Relationships>
</file>

<file path=ppt/slides/_rels/slide4.xml.rels>&#65279;<?xml version="1.0" encoding="UTF-8" standalone="yes"?>
<Relationships xmlns="http://schemas.openxmlformats.org/package/2006/relationships">
  <Relationship Id="rId2" Type="http://schemas.openxmlformats.org/officeDocument/2006/relationships/notesSlide" Target="../notesSlides/notesSlide4.xml" />
  <Relationship Id="rId1" Type="http://schemas.openxmlformats.org/officeDocument/2006/relationships/slideLayout" Target="../slideLayouts/slideLayout2.xml" />
</Relationships>
</file>

<file path=ppt/slides/_rels/slide5.xml.rels>&#65279;<?xml version="1.0" encoding="UTF-8" standalone="yes"?>
<Relationships xmlns="http://schemas.openxmlformats.org/package/2006/relationships">
  <Relationship Id="rId2" Type="http://schemas.openxmlformats.org/officeDocument/2006/relationships/notesSlide" Target="../notesSlides/notesSlide5.xml" />
  <Relationship Id="rId1" Type="http://schemas.openxmlformats.org/officeDocument/2006/relationships/slideLayout" Target="../slideLayouts/slideLayout2.xml" />
</Relationships>
</file>

<file path=ppt/slides/_rels/slide6.xml.rels>&#65279;<?xml version="1.0" encoding="UTF-8" standalone="yes"?>
<Relationships xmlns="http://schemas.openxmlformats.org/package/2006/relationships">
  <Relationship Id="rId3" Type="http://schemas.openxmlformats.org/officeDocument/2006/relationships/image" Target="../media/image5.png" />
  <Relationship Id="rId2" Type="http://schemas.openxmlformats.org/officeDocument/2006/relationships/notesSlide" Target="../notesSlides/notesSlide6.xml" />
  <Relationship Id="rId1" Type="http://schemas.openxmlformats.org/officeDocument/2006/relationships/slideLayout" Target="../slideLayouts/slideLayout2.xml" />
</Relationships>
</file>

<file path=ppt/slides/_rels/slide7.xml.rels>&#65279;<?xml version="1.0" encoding="UTF-8" standalone="yes"?>
<Relationships xmlns="http://schemas.openxmlformats.org/package/2006/relationships">
  <Relationship Id="rId2" Type="http://schemas.openxmlformats.org/officeDocument/2006/relationships/notesSlide" Target="../notesSlides/notesSlide7.xml" />
  <Relationship Id="rId1" Type="http://schemas.openxmlformats.org/officeDocument/2006/relationships/slideLayout" Target="../slideLayouts/slideLayout2.xml" />
</Relationships>
</file>

<file path=ppt/slides/_rels/slide8.xml.rels>&#65279;<?xml version="1.0" encoding="UTF-8" standalone="yes"?>
<Relationships xmlns="http://schemas.openxmlformats.org/package/2006/relationships">
  <Relationship Id="rId2" Type="http://schemas.openxmlformats.org/officeDocument/2006/relationships/notesSlide" Target="../notesSlides/notesSlide8.xml" />
  <Relationship Id="rId1" Type="http://schemas.openxmlformats.org/officeDocument/2006/relationships/slideLayout" Target="../slideLayouts/slideLayout2.xml" />
</Relationships>
</file>

<file path=ppt/slides/_rels/slide9.xml.rels>&#65279;<?xml version="1.0" encoding="UTF-8" standalone="yes"?>
<Relationships xmlns="http://schemas.openxmlformats.org/package/2006/relationships">
  <Relationship Id="rId2" Type="http://schemas.openxmlformats.org/officeDocument/2006/relationships/notesSlide" Target="../notesSlides/notesSlide9.xml" />
  <Relationship Id="rId1" Type="http://schemas.openxmlformats.org/officeDocument/2006/relationships/slideLayout" Target="../slideLayouts/slideLayout2.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ftr" sz="quarter" idx="10"/>
          </p:nvPr>
        </p:nvSpPr>
        <p:spPr>
          <a:noFill/>
        </p:spPr>
        <p:txBody>
          <a:bodyPr/>
          <a:lstStyle>
            <a:lvl1pPr>
              <a:defRPr sz="2400">
                <a:solidFill>
                  <a:schemeClr val="tx1"/>
                </a:solidFill>
                <a:latin typeface="Arial" charset="0"/>
                <a:ea typeface="Geneva" pitchFamily="1" charset="-128"/>
              </a:defRPr>
            </a:lvl1pPr>
            <a:lvl2pPr marL="742950" indent="-285750">
              <a:defRPr sz="2400">
                <a:solidFill>
                  <a:schemeClr val="tx1"/>
                </a:solidFill>
                <a:latin typeface="Arial" charset="0"/>
                <a:ea typeface="Geneva" pitchFamily="1" charset="-128"/>
              </a:defRPr>
            </a:lvl2pPr>
            <a:lvl3pPr marL="1143000" indent="-228600">
              <a:defRPr sz="2400">
                <a:solidFill>
                  <a:schemeClr val="tx1"/>
                </a:solidFill>
                <a:latin typeface="Arial" charset="0"/>
                <a:ea typeface="Geneva" pitchFamily="1" charset="-128"/>
              </a:defRPr>
            </a:lvl3pPr>
            <a:lvl4pPr marL="1600200" indent="-228600">
              <a:defRPr sz="2400">
                <a:solidFill>
                  <a:schemeClr val="tx1"/>
                </a:solidFill>
                <a:latin typeface="Arial" charset="0"/>
                <a:ea typeface="Geneva" pitchFamily="1" charset="-128"/>
              </a:defRPr>
            </a:lvl4pPr>
            <a:lvl5pPr marL="2057400" indent="-228600">
              <a:defRPr sz="2400">
                <a:solidFill>
                  <a:schemeClr val="tx1"/>
                </a:solidFill>
                <a:latin typeface="Arial" charset="0"/>
                <a:ea typeface="Geneva" pitchFamily="1" charset="-128"/>
              </a:defRPr>
            </a:lvl5pPr>
            <a:lvl6pPr marL="2514600" indent="-228600" eaLnBrk="0" fontAlgn="base" hangingPunct="0">
              <a:spcBef>
                <a:spcPct val="0"/>
              </a:spcBef>
              <a:spcAft>
                <a:spcPct val="0"/>
              </a:spcAft>
              <a:defRPr sz="2400">
                <a:solidFill>
                  <a:schemeClr val="tx1"/>
                </a:solidFill>
                <a:latin typeface="Arial" charset="0"/>
                <a:ea typeface="Geneva" pitchFamily="1" charset="-128"/>
              </a:defRPr>
            </a:lvl6pPr>
            <a:lvl7pPr marL="2971800" indent="-228600" eaLnBrk="0" fontAlgn="base" hangingPunct="0">
              <a:spcBef>
                <a:spcPct val="0"/>
              </a:spcBef>
              <a:spcAft>
                <a:spcPct val="0"/>
              </a:spcAft>
              <a:defRPr sz="2400">
                <a:solidFill>
                  <a:schemeClr val="tx1"/>
                </a:solidFill>
                <a:latin typeface="Arial" charset="0"/>
                <a:ea typeface="Geneva" pitchFamily="1" charset="-128"/>
              </a:defRPr>
            </a:lvl7pPr>
            <a:lvl8pPr marL="3429000" indent="-228600" eaLnBrk="0" fontAlgn="base" hangingPunct="0">
              <a:spcBef>
                <a:spcPct val="0"/>
              </a:spcBef>
              <a:spcAft>
                <a:spcPct val="0"/>
              </a:spcAft>
              <a:defRPr sz="2400">
                <a:solidFill>
                  <a:schemeClr val="tx1"/>
                </a:solidFill>
                <a:latin typeface="Arial" charset="0"/>
                <a:ea typeface="Geneva" pitchFamily="1" charset="-128"/>
              </a:defRPr>
            </a:lvl8pPr>
            <a:lvl9pPr marL="3886200" indent="-228600" eaLnBrk="0" fontAlgn="base" hangingPunct="0">
              <a:spcBef>
                <a:spcPct val="0"/>
              </a:spcBef>
              <a:spcAft>
                <a:spcPct val="0"/>
              </a:spcAft>
              <a:defRPr sz="2400">
                <a:solidFill>
                  <a:schemeClr val="tx1"/>
                </a:solidFill>
                <a:latin typeface="Arial" charset="0"/>
                <a:ea typeface="Geneva" pitchFamily="1" charset="-128"/>
              </a:defRPr>
            </a:lvl9pPr>
          </a:lstStyle>
          <a:p>
            <a:r>
              <a:rPr lang="en-US" sz="800" smtClean="0">
                <a:solidFill>
                  <a:srgbClr val="25445B"/>
                </a:solidFill>
              </a:rPr>
              <a:t>© 2013 Venable LLP</a:t>
            </a:r>
            <a:endParaRPr lang="en-US" sz="800">
              <a:solidFill>
                <a:srgbClr val="25445B"/>
              </a:solidFill>
            </a:endParaRPr>
          </a:p>
        </p:txBody>
      </p:sp>
      <p:sp>
        <p:nvSpPr>
          <p:cNvPr id="3075" name="Rectangle 12"/>
          <p:cNvSpPr>
            <a:spLocks noChangeArrowheads="1"/>
          </p:cNvSpPr>
          <p:nvPr/>
        </p:nvSpPr>
        <p:spPr bwMode="auto">
          <a:xfrm>
            <a:off x="0" y="0"/>
            <a:ext cx="9144000" cy="5410200"/>
          </a:xfrm>
          <a:prstGeom prst="rect">
            <a:avLst/>
          </a:prstGeom>
          <a:solidFill>
            <a:srgbClr val="203E55"/>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3076" name="Rectangle 2"/>
          <p:cNvSpPr>
            <a:spLocks noGrp="1" noChangeArrowheads="1"/>
          </p:cNvSpPr>
          <p:nvPr>
            <p:ph type="ctrTitle"/>
          </p:nvPr>
        </p:nvSpPr>
        <p:spPr>
          <a:xfrm>
            <a:off x="685800" y="2374900"/>
            <a:ext cx="8153400" cy="1143000"/>
          </a:xfrm>
        </p:spPr>
        <p:txBody>
          <a:bodyPr/>
          <a:lstStyle/>
          <a:p>
            <a:pPr algn="r">
              <a:lnSpc>
                <a:spcPct val="90000"/>
              </a:lnSpc>
            </a:pPr>
            <a:r>
              <a:rPr lang="en-US" dirty="0" smtClean="0"/>
              <a:t>Liability Management – Evolving Cyber and Physical Security Standards and the SAFETY Act</a:t>
            </a:r>
          </a:p>
        </p:txBody>
      </p:sp>
      <p:sp>
        <p:nvSpPr>
          <p:cNvPr id="3077" name="Rectangle 3"/>
          <p:cNvSpPr>
            <a:spLocks noGrp="1" noChangeArrowheads="1"/>
          </p:cNvSpPr>
          <p:nvPr>
            <p:ph type="subTitle" idx="1"/>
          </p:nvPr>
        </p:nvSpPr>
        <p:spPr>
          <a:xfrm>
            <a:off x="1981200" y="3429000"/>
            <a:ext cx="6858000" cy="457200"/>
          </a:xfrm>
        </p:spPr>
        <p:txBody>
          <a:bodyPr/>
          <a:lstStyle/>
          <a:p>
            <a:pPr algn="r" eaLnBrk="1" hangingPunct="1"/>
            <a:r>
              <a:rPr lang="en-US" sz="800" dirty="0" smtClean="0"/>
              <a:t>JULY 17, 2014</a:t>
            </a:r>
          </a:p>
        </p:txBody>
      </p:sp>
      <p:pic>
        <p:nvPicPr>
          <p:cNvPr id="3078" name="Picture 11" descr="VEN005-Frontpage_j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16375"/>
            <a:ext cx="9145588"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3" descr="VEN-Logo_K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688" y="508000"/>
            <a:ext cx="3694112"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Stakes Are High</a:t>
            </a:r>
            <a:endParaRPr lang="en-US" dirty="0"/>
          </a:p>
        </p:txBody>
      </p:sp>
      <p:sp>
        <p:nvSpPr>
          <p:cNvPr id="3" name="Content Placeholder 2"/>
          <p:cNvSpPr>
            <a:spLocks noGrp="1"/>
          </p:cNvSpPr>
          <p:nvPr>
            <p:ph idx="1"/>
          </p:nvPr>
        </p:nvSpPr>
        <p:spPr/>
        <p:txBody>
          <a:bodyPr/>
          <a:lstStyle/>
          <a:p>
            <a:r>
              <a:rPr lang="en-US" dirty="0" smtClean="0"/>
              <a:t>Economic impact of a successful attack could be substantial.</a:t>
            </a:r>
          </a:p>
          <a:p>
            <a:pPr lvl="1"/>
            <a:r>
              <a:rPr lang="en-US" dirty="0"/>
              <a:t>Per GAO, U.S. maritime ports handle more than </a:t>
            </a:r>
            <a:r>
              <a:rPr lang="en-US" dirty="0" smtClean="0"/>
              <a:t>$</a:t>
            </a:r>
            <a:r>
              <a:rPr lang="en-US" dirty="0"/>
              <a:t>1.3 trillion in cargo </a:t>
            </a:r>
            <a:r>
              <a:rPr lang="en-US" dirty="0" smtClean="0"/>
              <a:t>annually</a:t>
            </a:r>
          </a:p>
          <a:p>
            <a:pPr lvl="1"/>
            <a:r>
              <a:rPr lang="en-US" dirty="0" smtClean="0"/>
              <a:t>Cyber </a:t>
            </a:r>
            <a:r>
              <a:rPr lang="en-US" dirty="0"/>
              <a:t>attacks against oil and gas infrastructure </a:t>
            </a:r>
            <a:r>
              <a:rPr lang="en-US" dirty="0" smtClean="0"/>
              <a:t>alone will </a:t>
            </a:r>
            <a:r>
              <a:rPr lang="en-US" dirty="0"/>
              <a:t>cost energy companies close to $1.9 billion by </a:t>
            </a:r>
            <a:r>
              <a:rPr lang="en-US" dirty="0" smtClean="0"/>
              <a:t>2018</a:t>
            </a:r>
          </a:p>
          <a:p>
            <a:r>
              <a:rPr lang="en-US" dirty="0" smtClean="0"/>
              <a:t>Some attacks could also result in loss of life and/or environmental catastrophe</a:t>
            </a:r>
          </a:p>
          <a:p>
            <a:pPr lvl="1"/>
            <a:endParaRPr lang="en-US" dirty="0"/>
          </a:p>
        </p:txBody>
      </p:sp>
      <p:sp>
        <p:nvSpPr>
          <p:cNvPr id="4" name="Footer Placeholder 3"/>
          <p:cNvSpPr>
            <a:spLocks noGrp="1"/>
          </p:cNvSpPr>
          <p:nvPr>
            <p:ph type="ftr" sz="quarter" idx="10"/>
          </p:nvPr>
        </p:nvSpPr>
        <p:spPr/>
        <p:txBody>
          <a:bodyPr/>
          <a:lstStyle/>
          <a:p>
            <a:pPr>
              <a:defRPr/>
            </a:pPr>
            <a:r>
              <a:rPr lang="en-US" dirty="0" smtClean="0"/>
              <a:t>© 2014 Venable LLP</a:t>
            </a:r>
            <a:endParaRPr lang="en-US" dirty="0"/>
          </a:p>
        </p:txBody>
      </p:sp>
    </p:spTree>
    <p:extLst>
      <p:ext uri="{BB962C8B-B14F-4D97-AF65-F5344CB8AC3E}">
        <p14:creationId xmlns:p14="http://schemas.microsoft.com/office/powerpoint/2010/main" val="3357807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Worry About Cyber in the Absence of Explicit Regulation?</a:t>
            </a:r>
            <a:endParaRPr lang="en-US" dirty="0"/>
          </a:p>
        </p:txBody>
      </p:sp>
      <p:sp>
        <p:nvSpPr>
          <p:cNvPr id="3" name="Content Placeholder 2"/>
          <p:cNvSpPr>
            <a:spLocks noGrp="1"/>
          </p:cNvSpPr>
          <p:nvPr>
            <p:ph idx="1"/>
          </p:nvPr>
        </p:nvSpPr>
        <p:spPr/>
        <p:txBody>
          <a:bodyPr/>
          <a:lstStyle/>
          <a:p>
            <a:r>
              <a:rPr lang="en-US" dirty="0" smtClean="0"/>
              <a:t>Lawsuits</a:t>
            </a:r>
          </a:p>
          <a:p>
            <a:pPr lvl="1"/>
            <a:r>
              <a:rPr lang="en-US" dirty="0" smtClean="0"/>
              <a:t>Negligence</a:t>
            </a:r>
          </a:p>
          <a:p>
            <a:pPr lvl="1"/>
            <a:r>
              <a:rPr lang="en-US" dirty="0" smtClean="0"/>
              <a:t>Breach of contract</a:t>
            </a:r>
          </a:p>
          <a:p>
            <a:pPr lvl="1"/>
            <a:r>
              <a:rPr lang="en-US" dirty="0" smtClean="0"/>
              <a:t>Shareholder</a:t>
            </a:r>
          </a:p>
          <a:p>
            <a:r>
              <a:rPr lang="en-US" dirty="0" smtClean="0"/>
              <a:t>Regulatory enforcement actions</a:t>
            </a:r>
          </a:p>
          <a:p>
            <a:r>
              <a:rPr lang="en-US" dirty="0" smtClean="0"/>
              <a:t>Criminal actions</a:t>
            </a:r>
          </a:p>
          <a:p>
            <a:r>
              <a:rPr lang="en-US" dirty="0" smtClean="0"/>
              <a:t>Share price considerations for public companies</a:t>
            </a:r>
          </a:p>
          <a:p>
            <a:r>
              <a:rPr lang="en-US" dirty="0" smtClean="0"/>
              <a:t>Not to mention first party costs to contain reputational harm, etc.</a:t>
            </a:r>
            <a:endParaRPr lang="en-US" dirty="0"/>
          </a:p>
        </p:txBody>
      </p:sp>
      <p:sp>
        <p:nvSpPr>
          <p:cNvPr id="4" name="Footer Placeholder 3"/>
          <p:cNvSpPr>
            <a:spLocks noGrp="1"/>
          </p:cNvSpPr>
          <p:nvPr>
            <p:ph type="ftr" sz="quarter" idx="10"/>
          </p:nvPr>
        </p:nvSpPr>
        <p:spPr/>
        <p:txBody>
          <a:bodyPr/>
          <a:lstStyle/>
          <a:p>
            <a:pPr>
              <a:defRPr/>
            </a:pPr>
            <a:r>
              <a:rPr lang="en-US" dirty="0" smtClean="0"/>
              <a:t>© 2014 Venable LLP</a:t>
            </a:r>
            <a:endParaRPr lang="en-US" dirty="0"/>
          </a:p>
        </p:txBody>
      </p:sp>
    </p:spTree>
    <p:extLst>
      <p:ext uri="{BB962C8B-B14F-4D97-AF65-F5344CB8AC3E}">
        <p14:creationId xmlns:p14="http://schemas.microsoft.com/office/powerpoint/2010/main" val="1883776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0"/>
          </p:nvPr>
        </p:nvSpPr>
        <p:spPr>
          <a:noFill/>
        </p:spPr>
        <p:txBody>
          <a:bodyPr/>
          <a:lstStyle>
            <a:lvl1pPr>
              <a:defRPr sz="2400">
                <a:solidFill>
                  <a:schemeClr val="tx1"/>
                </a:solidFill>
                <a:latin typeface="Arial" charset="0"/>
                <a:ea typeface="Geneva" pitchFamily="1" charset="-128"/>
              </a:defRPr>
            </a:lvl1pPr>
            <a:lvl2pPr marL="742950" indent="-285750">
              <a:defRPr sz="2400">
                <a:solidFill>
                  <a:schemeClr val="tx1"/>
                </a:solidFill>
                <a:latin typeface="Arial" charset="0"/>
                <a:ea typeface="Geneva" pitchFamily="1" charset="-128"/>
              </a:defRPr>
            </a:lvl2pPr>
            <a:lvl3pPr marL="1143000" indent="-228600">
              <a:defRPr sz="2400">
                <a:solidFill>
                  <a:schemeClr val="tx1"/>
                </a:solidFill>
                <a:latin typeface="Arial" charset="0"/>
                <a:ea typeface="Geneva" pitchFamily="1" charset="-128"/>
              </a:defRPr>
            </a:lvl3pPr>
            <a:lvl4pPr marL="1600200" indent="-228600">
              <a:defRPr sz="2400">
                <a:solidFill>
                  <a:schemeClr val="tx1"/>
                </a:solidFill>
                <a:latin typeface="Arial" charset="0"/>
                <a:ea typeface="Geneva" pitchFamily="1" charset="-128"/>
              </a:defRPr>
            </a:lvl4pPr>
            <a:lvl5pPr marL="2057400" indent="-228600">
              <a:defRPr sz="2400">
                <a:solidFill>
                  <a:schemeClr val="tx1"/>
                </a:solidFill>
                <a:latin typeface="Arial" charset="0"/>
                <a:ea typeface="Geneva" pitchFamily="1" charset="-128"/>
              </a:defRPr>
            </a:lvl5pPr>
            <a:lvl6pPr marL="2514600" indent="-228600" eaLnBrk="0" fontAlgn="base" hangingPunct="0">
              <a:spcBef>
                <a:spcPct val="0"/>
              </a:spcBef>
              <a:spcAft>
                <a:spcPct val="0"/>
              </a:spcAft>
              <a:defRPr sz="2400">
                <a:solidFill>
                  <a:schemeClr val="tx1"/>
                </a:solidFill>
                <a:latin typeface="Arial" charset="0"/>
                <a:ea typeface="Geneva" pitchFamily="1" charset="-128"/>
              </a:defRPr>
            </a:lvl6pPr>
            <a:lvl7pPr marL="2971800" indent="-228600" eaLnBrk="0" fontAlgn="base" hangingPunct="0">
              <a:spcBef>
                <a:spcPct val="0"/>
              </a:spcBef>
              <a:spcAft>
                <a:spcPct val="0"/>
              </a:spcAft>
              <a:defRPr sz="2400">
                <a:solidFill>
                  <a:schemeClr val="tx1"/>
                </a:solidFill>
                <a:latin typeface="Arial" charset="0"/>
                <a:ea typeface="Geneva" pitchFamily="1" charset="-128"/>
              </a:defRPr>
            </a:lvl7pPr>
            <a:lvl8pPr marL="3429000" indent="-228600" eaLnBrk="0" fontAlgn="base" hangingPunct="0">
              <a:spcBef>
                <a:spcPct val="0"/>
              </a:spcBef>
              <a:spcAft>
                <a:spcPct val="0"/>
              </a:spcAft>
              <a:defRPr sz="2400">
                <a:solidFill>
                  <a:schemeClr val="tx1"/>
                </a:solidFill>
                <a:latin typeface="Arial" charset="0"/>
                <a:ea typeface="Geneva" pitchFamily="1" charset="-128"/>
              </a:defRPr>
            </a:lvl8pPr>
            <a:lvl9pPr marL="3886200" indent="-228600" eaLnBrk="0" fontAlgn="base" hangingPunct="0">
              <a:spcBef>
                <a:spcPct val="0"/>
              </a:spcBef>
              <a:spcAft>
                <a:spcPct val="0"/>
              </a:spcAft>
              <a:defRPr sz="2400">
                <a:solidFill>
                  <a:schemeClr val="tx1"/>
                </a:solidFill>
                <a:latin typeface="Arial" charset="0"/>
                <a:ea typeface="Geneva" pitchFamily="1" charset="-128"/>
              </a:defRPr>
            </a:lvl9pPr>
          </a:lstStyle>
          <a:p>
            <a:r>
              <a:rPr lang="en-US" sz="800" dirty="0">
                <a:solidFill>
                  <a:srgbClr val="25445B"/>
                </a:solidFill>
              </a:rPr>
              <a:t>© </a:t>
            </a:r>
            <a:r>
              <a:rPr lang="en-US" sz="800" dirty="0" smtClean="0">
                <a:solidFill>
                  <a:srgbClr val="25445B"/>
                </a:solidFill>
              </a:rPr>
              <a:t>2014 </a:t>
            </a:r>
            <a:r>
              <a:rPr lang="en-US" sz="800" dirty="0">
                <a:solidFill>
                  <a:srgbClr val="25445B"/>
                </a:solidFill>
              </a:rPr>
              <a:t>Venable LLP</a:t>
            </a:r>
          </a:p>
        </p:txBody>
      </p:sp>
      <p:sp>
        <p:nvSpPr>
          <p:cNvPr id="4099" name="Rectangle 5"/>
          <p:cNvSpPr>
            <a:spLocks noGrp="1" noChangeArrowheads="1"/>
          </p:cNvSpPr>
          <p:nvPr>
            <p:ph type="body" idx="1"/>
          </p:nvPr>
        </p:nvSpPr>
        <p:spPr>
          <a:xfrm>
            <a:off x="2133600" y="1600200"/>
            <a:ext cx="6705600" cy="4140200"/>
          </a:xfrm>
        </p:spPr>
        <p:txBody>
          <a:bodyPr/>
          <a:lstStyle/>
          <a:p>
            <a:r>
              <a:rPr lang="en-US" sz="1800" dirty="0"/>
              <a:t>The SAFETY Act (Support Anti-Terrorism by Fostering Effective Technologies Act) </a:t>
            </a:r>
            <a:endParaRPr lang="en-US" sz="1800" dirty="0" smtClean="0"/>
          </a:p>
          <a:p>
            <a:pPr lvl="1"/>
            <a:r>
              <a:rPr lang="en-US" sz="1800" dirty="0"/>
              <a:t>E</a:t>
            </a:r>
            <a:r>
              <a:rPr lang="en-US" sz="1800" dirty="0" smtClean="0"/>
              <a:t>nacted </a:t>
            </a:r>
            <a:r>
              <a:rPr lang="en-US" sz="1800" dirty="0"/>
              <a:t>as part of the Homeland Security Act of 2002,  Public Law 107-296 (Title VIII, Subtitle G, </a:t>
            </a:r>
            <a:r>
              <a:rPr lang="en-US" sz="1800" dirty="0" err="1" smtClean="0"/>
              <a:t>Secs</a:t>
            </a:r>
            <a:r>
              <a:rPr lang="en-US" sz="1800" dirty="0" smtClean="0"/>
              <a:t>. </a:t>
            </a:r>
            <a:r>
              <a:rPr lang="en-US" sz="1800" dirty="0"/>
              <a:t>861-65</a:t>
            </a:r>
            <a:r>
              <a:rPr lang="en-US" sz="1800" dirty="0" smtClean="0"/>
              <a:t>)</a:t>
            </a:r>
          </a:p>
          <a:p>
            <a:pPr lvl="1"/>
            <a:r>
              <a:rPr lang="en-US" sz="1800" dirty="0"/>
              <a:t>Implementing regulation at 6 C.F.R. Part 25</a:t>
            </a:r>
          </a:p>
          <a:p>
            <a:r>
              <a:rPr lang="en-US" sz="1800" dirty="0" smtClean="0"/>
              <a:t>Intended to encourage the development </a:t>
            </a:r>
            <a:r>
              <a:rPr lang="en-US" sz="1800" dirty="0"/>
              <a:t>and deployment of anti-terrorism technologies by creating systems of “risk” and “litigation management</a:t>
            </a:r>
            <a:r>
              <a:rPr lang="en-US" sz="1800" dirty="0" smtClean="0"/>
              <a:t>”</a:t>
            </a:r>
          </a:p>
          <a:p>
            <a:r>
              <a:rPr lang="en-US" sz="1800" dirty="0" smtClean="0"/>
              <a:t>Technologies include:</a:t>
            </a:r>
          </a:p>
          <a:p>
            <a:pPr marL="1012825" lvl="1" indent="-555625">
              <a:lnSpc>
                <a:spcPct val="80000"/>
              </a:lnSpc>
            </a:pPr>
            <a:r>
              <a:rPr lang="en-US" sz="1800" dirty="0" smtClean="0"/>
              <a:t>Products, devices, equipment</a:t>
            </a:r>
            <a:endParaRPr lang="en-US" sz="1800" dirty="0"/>
          </a:p>
          <a:p>
            <a:pPr marL="1012825" lvl="1" indent="-555625">
              <a:lnSpc>
                <a:spcPct val="80000"/>
              </a:lnSpc>
            </a:pPr>
            <a:r>
              <a:rPr lang="en-US" sz="1800" dirty="0" smtClean="0"/>
              <a:t>Services </a:t>
            </a:r>
            <a:r>
              <a:rPr lang="en-US" sz="1800" dirty="0"/>
              <a:t>– both supporting and stand alone services</a:t>
            </a:r>
          </a:p>
          <a:p>
            <a:pPr marL="1012825" lvl="1" indent="-555625">
              <a:lnSpc>
                <a:spcPct val="80000"/>
              </a:lnSpc>
            </a:pPr>
            <a:r>
              <a:rPr lang="en-US" sz="1800" dirty="0" smtClean="0"/>
              <a:t>Cyber-related items</a:t>
            </a:r>
          </a:p>
          <a:p>
            <a:pPr marL="1412875" lvl="2" indent="-555625">
              <a:lnSpc>
                <a:spcPct val="80000"/>
              </a:lnSpc>
            </a:pPr>
            <a:r>
              <a:rPr lang="en-US" sz="1800" dirty="0" smtClean="0"/>
              <a:t>Information technologies and networks</a:t>
            </a:r>
          </a:p>
          <a:p>
            <a:pPr marL="1412875" lvl="2" indent="-555625">
              <a:lnSpc>
                <a:spcPct val="80000"/>
              </a:lnSpc>
            </a:pPr>
            <a:r>
              <a:rPr lang="en-US" sz="1800" dirty="0" smtClean="0"/>
              <a:t>Integrated </a:t>
            </a:r>
            <a:r>
              <a:rPr lang="en-US" sz="1800" dirty="0"/>
              <a:t>Systems</a:t>
            </a:r>
          </a:p>
          <a:p>
            <a:pPr lvl="1"/>
            <a:endParaRPr lang="en-US" sz="1800" dirty="0" smtClean="0"/>
          </a:p>
        </p:txBody>
      </p:sp>
      <p:sp>
        <p:nvSpPr>
          <p:cNvPr id="4101" name="Rectangle 7"/>
          <p:cNvSpPr>
            <a:spLocks noGrp="1" noChangeArrowheads="1"/>
          </p:cNvSpPr>
          <p:nvPr>
            <p:ph type="title"/>
          </p:nvPr>
        </p:nvSpPr>
        <p:spPr/>
        <p:txBody>
          <a:bodyPr/>
          <a:lstStyle/>
          <a:p>
            <a:pPr eaLnBrk="1" hangingPunct="1"/>
            <a:r>
              <a:rPr lang="en-US" dirty="0" smtClean="0"/>
              <a:t>The SAFETY Act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the Act</a:t>
            </a:r>
            <a:endParaRPr lang="en-US" dirty="0"/>
          </a:p>
        </p:txBody>
      </p:sp>
      <p:sp>
        <p:nvSpPr>
          <p:cNvPr id="3" name="Content Placeholder 2"/>
          <p:cNvSpPr>
            <a:spLocks noGrp="1"/>
          </p:cNvSpPr>
          <p:nvPr>
            <p:ph idx="1"/>
          </p:nvPr>
        </p:nvSpPr>
        <p:spPr/>
        <p:txBody>
          <a:bodyPr/>
          <a:lstStyle/>
          <a:p>
            <a:pPr>
              <a:lnSpc>
                <a:spcPct val="90000"/>
              </a:lnSpc>
            </a:pPr>
            <a:r>
              <a:rPr lang="en-US" sz="1800" dirty="0"/>
              <a:t>Applies to an “act of terrorism,” which is </a:t>
            </a:r>
            <a:r>
              <a:rPr lang="en-US" sz="1800" dirty="0" smtClean="0"/>
              <a:t>may include cyber terrorism</a:t>
            </a:r>
          </a:p>
          <a:p>
            <a:pPr>
              <a:lnSpc>
                <a:spcPct val="90000"/>
              </a:lnSpc>
            </a:pPr>
            <a:r>
              <a:rPr lang="en-US" sz="1800" dirty="0" smtClean="0"/>
              <a:t>An “act of terrorism” is defined </a:t>
            </a:r>
            <a:r>
              <a:rPr lang="en-US" sz="1800" dirty="0"/>
              <a:t>by DHS as:</a:t>
            </a:r>
          </a:p>
          <a:p>
            <a:pPr lvl="1">
              <a:lnSpc>
                <a:spcPct val="90000"/>
              </a:lnSpc>
            </a:pPr>
            <a:r>
              <a:rPr lang="en-US" sz="1800" dirty="0"/>
              <a:t>Unlawful</a:t>
            </a:r>
          </a:p>
          <a:p>
            <a:pPr lvl="1">
              <a:lnSpc>
                <a:spcPct val="90000"/>
              </a:lnSpc>
            </a:pPr>
            <a:r>
              <a:rPr lang="en-US" sz="1800" dirty="0"/>
              <a:t>Causes harm, including financial harm, to a person, property, or entity, in the United </a:t>
            </a:r>
            <a:r>
              <a:rPr lang="en-US" sz="1800" dirty="0" smtClean="0"/>
              <a:t>States…; </a:t>
            </a:r>
            <a:r>
              <a:rPr lang="en-US" sz="1800" dirty="0"/>
              <a:t>and</a:t>
            </a:r>
          </a:p>
          <a:p>
            <a:pPr lvl="1">
              <a:lnSpc>
                <a:spcPct val="90000"/>
              </a:lnSpc>
            </a:pPr>
            <a:r>
              <a:rPr lang="en-US" sz="1800" dirty="0"/>
              <a:t>Uses or attempts to use instrumentalities, weapons or other methods designed or intended to cause mass destruction, injury or other loss to citizens or institutions of the United States</a:t>
            </a:r>
          </a:p>
          <a:p>
            <a:pPr>
              <a:lnSpc>
                <a:spcPct val="90000"/>
              </a:lnSpc>
            </a:pPr>
            <a:r>
              <a:rPr lang="en-US" sz="1800" dirty="0"/>
              <a:t>Includes attacks committed by domestic terrorists</a:t>
            </a:r>
          </a:p>
          <a:p>
            <a:pPr>
              <a:lnSpc>
                <a:spcPct val="90000"/>
              </a:lnSpc>
            </a:pPr>
            <a:r>
              <a:rPr lang="en-US" sz="1800" dirty="0"/>
              <a:t>May include attacks on foreign soil, if harm is to a person, property or entity in the United </a:t>
            </a:r>
            <a:r>
              <a:rPr lang="en-US" sz="1800" dirty="0" smtClean="0"/>
              <a:t>States</a:t>
            </a:r>
            <a:endParaRPr lang="en-US" sz="1800" b="1" dirty="0">
              <a:solidFill>
                <a:schemeClr val="tx1"/>
              </a:solidFill>
            </a:endParaRPr>
          </a:p>
        </p:txBody>
      </p:sp>
      <p:sp>
        <p:nvSpPr>
          <p:cNvPr id="4" name="Footer Placeholder 3"/>
          <p:cNvSpPr>
            <a:spLocks noGrp="1"/>
          </p:cNvSpPr>
          <p:nvPr>
            <p:ph type="ftr" sz="quarter" idx="10"/>
          </p:nvPr>
        </p:nvSpPr>
        <p:spPr/>
        <p:txBody>
          <a:bodyPr/>
          <a:lstStyle/>
          <a:p>
            <a:pPr>
              <a:defRPr/>
            </a:pPr>
            <a:r>
              <a:rPr lang="en-US" dirty="0" smtClean="0"/>
              <a:t>© 2014 Venable LLP</a:t>
            </a:r>
            <a:endParaRPr lang="en-US" dirty="0"/>
          </a:p>
        </p:txBody>
      </p:sp>
    </p:spTree>
    <p:extLst>
      <p:ext uri="{BB962C8B-B14F-4D97-AF65-F5344CB8AC3E}">
        <p14:creationId xmlns:p14="http://schemas.microsoft.com/office/powerpoint/2010/main" val="1960781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Levels of SAFETY Act Protection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56371960"/>
              </p:ext>
            </p:extLst>
          </p:nvPr>
        </p:nvGraphicFramePr>
        <p:xfrm>
          <a:off x="2133600" y="1447800"/>
          <a:ext cx="6705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0"/>
          </p:nvPr>
        </p:nvSpPr>
        <p:spPr/>
        <p:txBody>
          <a:bodyPr/>
          <a:lstStyle/>
          <a:p>
            <a:pPr>
              <a:defRPr/>
            </a:pPr>
            <a:r>
              <a:rPr lang="en-US" dirty="0" smtClean="0"/>
              <a:t>© 2014 Venable LLP</a:t>
            </a:r>
            <a:endParaRPr lang="en-US" dirty="0"/>
          </a:p>
        </p:txBody>
      </p:sp>
    </p:spTree>
    <p:extLst>
      <p:ext uri="{BB962C8B-B14F-4D97-AF65-F5344CB8AC3E}">
        <p14:creationId xmlns:p14="http://schemas.microsoft.com/office/powerpoint/2010/main" val="2619793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Protections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08368737"/>
              </p:ext>
            </p:extLst>
          </p:nvPr>
        </p:nvGraphicFramePr>
        <p:xfrm>
          <a:off x="1905000" y="1828800"/>
          <a:ext cx="6858000" cy="3862494"/>
        </p:xfrm>
        <a:graphic>
          <a:graphicData uri="http://schemas.openxmlformats.org/drawingml/2006/table">
            <a:tbl>
              <a:tblPr firstRow="1" bandRow="1">
                <a:tableStyleId>{5C22544A-7EE6-4342-B048-85BDC9FD1C3A}</a:tableStyleId>
              </a:tblPr>
              <a:tblGrid>
                <a:gridCol w="1676400"/>
                <a:gridCol w="5181600"/>
              </a:tblGrid>
              <a:tr h="719667">
                <a:tc>
                  <a:txBody>
                    <a:bodyPr/>
                    <a:lstStyle/>
                    <a:p>
                      <a:r>
                        <a:rPr lang="en-US" b="0" dirty="0" smtClean="0">
                          <a:solidFill>
                            <a:schemeClr val="tx1"/>
                          </a:solidFill>
                        </a:rPr>
                        <a:t>Certification</a:t>
                      </a:r>
                      <a:endParaRPr lang="en-US" b="0" dirty="0">
                        <a:solidFill>
                          <a:schemeClr val="tx1"/>
                        </a:solidFill>
                      </a:endParaRPr>
                    </a:p>
                  </a:txBody>
                  <a:tcPr/>
                </a:tc>
                <a:tc>
                  <a:txBody>
                    <a:bodyPr/>
                    <a:lstStyle/>
                    <a:p>
                      <a:pPr marL="285750" indent="-285750">
                        <a:buFontTx/>
                        <a:buChar char="-"/>
                      </a:pPr>
                      <a:r>
                        <a:rPr lang="en-US" sz="1700" b="0" dirty="0" smtClean="0">
                          <a:solidFill>
                            <a:schemeClr val="tx1"/>
                          </a:solidFill>
                        </a:rPr>
                        <a:t>All the benefits of Designation</a:t>
                      </a:r>
                    </a:p>
                    <a:p>
                      <a:pPr marL="285750" indent="-285750">
                        <a:buFontTx/>
                        <a:buChar char="-"/>
                      </a:pPr>
                      <a:r>
                        <a:rPr lang="en-US" sz="1700" b="0" dirty="0" smtClean="0">
                          <a:solidFill>
                            <a:srgbClr val="FF0000"/>
                          </a:solidFill>
                        </a:rPr>
                        <a:t>Government</a:t>
                      </a:r>
                      <a:r>
                        <a:rPr lang="en-US" sz="1700" b="0" baseline="0" dirty="0" smtClean="0">
                          <a:solidFill>
                            <a:srgbClr val="FF0000"/>
                          </a:solidFill>
                        </a:rPr>
                        <a:t> Contractor Defense</a:t>
                      </a:r>
                      <a:endParaRPr lang="en-US" sz="1700" b="0" dirty="0">
                        <a:solidFill>
                          <a:srgbClr val="FF0000"/>
                        </a:solidFill>
                      </a:endParaRPr>
                    </a:p>
                  </a:txBody>
                  <a:tcPr/>
                </a:tc>
              </a:tr>
              <a:tr h="719667">
                <a:tc>
                  <a:txBody>
                    <a:bodyPr/>
                    <a:lstStyle/>
                    <a:p>
                      <a:r>
                        <a:rPr lang="en-US" b="0" dirty="0" smtClean="0">
                          <a:solidFill>
                            <a:schemeClr val="tx1"/>
                          </a:solidFill>
                        </a:rPr>
                        <a:t>Designation</a:t>
                      </a:r>
                      <a:endParaRPr lang="en-US" b="0" dirty="0">
                        <a:solidFill>
                          <a:schemeClr val="tx1"/>
                        </a:solidFill>
                      </a:endParaRPr>
                    </a:p>
                  </a:txBody>
                  <a:tcPr/>
                </a:tc>
                <a:tc>
                  <a:txBody>
                    <a:bodyPr/>
                    <a:lstStyle/>
                    <a:p>
                      <a:pPr marL="285750" indent="-285750">
                        <a:buFontTx/>
                        <a:buChar char="-"/>
                      </a:pPr>
                      <a:r>
                        <a:rPr lang="en-US" sz="1700" b="0" dirty="0" smtClean="0">
                          <a:solidFill>
                            <a:srgbClr val="FF0000"/>
                          </a:solidFill>
                        </a:rPr>
                        <a:t>Liability cap at a pre-determined insurance level</a:t>
                      </a:r>
                    </a:p>
                    <a:p>
                      <a:pPr marL="285750" indent="-285750">
                        <a:buFontTx/>
                        <a:buChar char="-"/>
                      </a:pPr>
                      <a:r>
                        <a:rPr lang="en-US" sz="1700" dirty="0" smtClean="0"/>
                        <a:t>Exclusive jurisdiction in Federal court</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sz="1700" dirty="0" smtClean="0"/>
                        <a:t>Consolidation of claims</a:t>
                      </a:r>
                    </a:p>
                    <a:p>
                      <a:pPr marL="285750" indent="-285750">
                        <a:buFontTx/>
                        <a:buChar char="-"/>
                      </a:pPr>
                      <a:r>
                        <a:rPr lang="en-US" sz="1700" dirty="0" smtClean="0"/>
                        <a:t>No joint and several liability for noneconomic damages</a:t>
                      </a:r>
                    </a:p>
                    <a:p>
                      <a:pPr marL="285750" indent="-285750">
                        <a:buFontTx/>
                        <a:buChar char="-"/>
                      </a:pPr>
                      <a:r>
                        <a:rPr lang="en-US" sz="1700" dirty="0" smtClean="0"/>
                        <a:t>Bar on noneconomic damages unless plaintiff suffers physical harm</a:t>
                      </a:r>
                    </a:p>
                    <a:p>
                      <a:pPr marL="285750" indent="-285750">
                        <a:buFontTx/>
                        <a:buChar char="-"/>
                      </a:pPr>
                      <a:r>
                        <a:rPr lang="en-US" sz="1700" dirty="0" smtClean="0"/>
                        <a:t>No punitive damages and prejudgment interest</a:t>
                      </a:r>
                    </a:p>
                    <a:p>
                      <a:pPr marL="285750" indent="-285750">
                        <a:buFontTx/>
                        <a:buChar char="-"/>
                      </a:pPr>
                      <a:r>
                        <a:rPr lang="en-US" sz="1700" dirty="0" smtClean="0"/>
                        <a:t>Plaintiff’s recovery reduced by collateral sources</a:t>
                      </a:r>
                    </a:p>
                  </a:txBody>
                  <a:tcPr/>
                </a:tc>
              </a:tr>
              <a:tr h="719667">
                <a:tc>
                  <a:txBody>
                    <a:bodyPr/>
                    <a:lstStyle/>
                    <a:p>
                      <a:r>
                        <a:rPr lang="en-US" b="0" dirty="0" smtClean="0">
                          <a:solidFill>
                            <a:schemeClr val="tx1"/>
                          </a:solidFill>
                        </a:rPr>
                        <a:t>DTED</a:t>
                      </a:r>
                      <a:endParaRPr lang="en-US" b="0" dirty="0">
                        <a:solidFill>
                          <a:schemeClr val="tx1"/>
                        </a:solidFill>
                      </a:endParaRPr>
                    </a:p>
                  </a:txBody>
                  <a:tcPr/>
                </a:tc>
                <a:tc>
                  <a:txBody>
                    <a:bodyPr/>
                    <a:lstStyle/>
                    <a:p>
                      <a:pPr marL="285750" indent="-285750">
                        <a:buFontTx/>
                        <a:buChar char="-"/>
                      </a:pPr>
                      <a:r>
                        <a:rPr lang="en-US" sz="1700" b="0" baseline="0" dirty="0" smtClean="0">
                          <a:solidFill>
                            <a:schemeClr val="tx1"/>
                          </a:solidFill>
                        </a:rPr>
                        <a:t>Same as Designation, but for a </a:t>
                      </a:r>
                      <a:r>
                        <a:rPr lang="en-US" sz="1700" b="0" baseline="0" dirty="0" smtClean="0">
                          <a:solidFill>
                            <a:srgbClr val="FF0000"/>
                          </a:solidFill>
                        </a:rPr>
                        <a:t>shorter duration </a:t>
                      </a:r>
                      <a:r>
                        <a:rPr lang="en-US" sz="1700" b="0" baseline="0" dirty="0" smtClean="0">
                          <a:solidFill>
                            <a:schemeClr val="tx1"/>
                          </a:solidFill>
                        </a:rPr>
                        <a:t>(3 </a:t>
                      </a:r>
                      <a:r>
                        <a:rPr lang="en-US" sz="1700" b="0" baseline="0" dirty="0" err="1" smtClean="0">
                          <a:solidFill>
                            <a:schemeClr val="tx1"/>
                          </a:solidFill>
                        </a:rPr>
                        <a:t>yrs</a:t>
                      </a:r>
                      <a:r>
                        <a:rPr lang="en-US" sz="1700" b="0" baseline="0" dirty="0" smtClean="0">
                          <a:solidFill>
                            <a:schemeClr val="tx1"/>
                          </a:solidFill>
                        </a:rPr>
                        <a:t>)</a:t>
                      </a:r>
                    </a:p>
                  </a:txBody>
                  <a:tcPr/>
                </a:tc>
              </a:tr>
            </a:tbl>
          </a:graphicData>
        </a:graphic>
      </p:graphicFrame>
      <p:sp>
        <p:nvSpPr>
          <p:cNvPr id="4" name="Footer Placeholder 3"/>
          <p:cNvSpPr>
            <a:spLocks noGrp="1"/>
          </p:cNvSpPr>
          <p:nvPr>
            <p:ph type="ftr" sz="quarter" idx="10"/>
          </p:nvPr>
        </p:nvSpPr>
        <p:spPr/>
        <p:txBody>
          <a:bodyPr/>
          <a:lstStyle/>
          <a:p>
            <a:pPr>
              <a:defRPr/>
            </a:pPr>
            <a:r>
              <a:rPr lang="en-US" dirty="0" smtClean="0"/>
              <a:t>© 2014 Venable LLP</a:t>
            </a:r>
            <a:endParaRPr lang="en-US" dirty="0"/>
          </a:p>
        </p:txBody>
      </p:sp>
    </p:spTree>
    <p:extLst>
      <p:ext uri="{BB962C8B-B14F-4D97-AF65-F5344CB8AC3E}">
        <p14:creationId xmlns:p14="http://schemas.microsoft.com/office/powerpoint/2010/main" val="3393755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Obtaining SAFETY Act Protections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93301801"/>
              </p:ext>
            </p:extLst>
          </p:nvPr>
        </p:nvGraphicFramePr>
        <p:xfrm>
          <a:off x="2057400" y="1828800"/>
          <a:ext cx="6477000" cy="190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0"/>
          </p:nvPr>
        </p:nvSpPr>
        <p:spPr/>
        <p:txBody>
          <a:bodyPr/>
          <a:lstStyle/>
          <a:p>
            <a:pPr>
              <a:defRPr/>
            </a:pPr>
            <a:r>
              <a:rPr lang="en-US" dirty="0" smtClean="0"/>
              <a:t>© 2014 Venable LLP</a:t>
            </a: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3758214190"/>
              </p:ext>
            </p:extLst>
          </p:nvPr>
        </p:nvGraphicFramePr>
        <p:xfrm>
          <a:off x="2133600" y="4114800"/>
          <a:ext cx="6477000" cy="1905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extBox 6"/>
          <p:cNvSpPr txBox="1"/>
          <p:nvPr/>
        </p:nvSpPr>
        <p:spPr>
          <a:xfrm>
            <a:off x="3810000" y="1905000"/>
            <a:ext cx="3352800" cy="369332"/>
          </a:xfrm>
          <a:prstGeom prst="rect">
            <a:avLst/>
          </a:prstGeom>
          <a:noFill/>
        </p:spPr>
        <p:txBody>
          <a:bodyPr wrap="square" rtlCol="0">
            <a:spAutoFit/>
          </a:bodyPr>
          <a:lstStyle/>
          <a:p>
            <a:pPr algn="ctr"/>
            <a:r>
              <a:rPr lang="en-US" sz="1800" b="1" dirty="0" smtClean="0"/>
              <a:t>The Applicant’s Role</a:t>
            </a:r>
            <a:endParaRPr lang="en-US" sz="1800" b="1" dirty="0"/>
          </a:p>
        </p:txBody>
      </p:sp>
      <p:sp>
        <p:nvSpPr>
          <p:cNvPr id="8" name="TextBox 7"/>
          <p:cNvSpPr txBox="1"/>
          <p:nvPr/>
        </p:nvSpPr>
        <p:spPr>
          <a:xfrm>
            <a:off x="3838903" y="4315232"/>
            <a:ext cx="3352800" cy="369332"/>
          </a:xfrm>
          <a:prstGeom prst="rect">
            <a:avLst/>
          </a:prstGeom>
          <a:noFill/>
        </p:spPr>
        <p:txBody>
          <a:bodyPr wrap="square" rtlCol="0">
            <a:spAutoFit/>
          </a:bodyPr>
          <a:lstStyle/>
          <a:p>
            <a:pPr algn="ctr"/>
            <a:r>
              <a:rPr lang="en-US" sz="1800" b="1" dirty="0" smtClean="0"/>
              <a:t>OSAI/DHS’s Process</a:t>
            </a:r>
            <a:endParaRPr lang="en-US" sz="1800" b="1" dirty="0"/>
          </a:p>
        </p:txBody>
      </p:sp>
      <p:sp>
        <p:nvSpPr>
          <p:cNvPr id="9" name="TextBox 8"/>
          <p:cNvSpPr txBox="1"/>
          <p:nvPr/>
        </p:nvSpPr>
        <p:spPr>
          <a:xfrm>
            <a:off x="3048000" y="5562600"/>
            <a:ext cx="4800600" cy="369332"/>
          </a:xfrm>
          <a:prstGeom prst="rect">
            <a:avLst/>
          </a:prstGeom>
          <a:noFill/>
        </p:spPr>
        <p:txBody>
          <a:bodyPr wrap="square" rtlCol="0">
            <a:spAutoFit/>
          </a:bodyPr>
          <a:lstStyle/>
          <a:p>
            <a:pPr algn="ctr"/>
            <a:r>
              <a:rPr lang="en-US" sz="1800" b="1" dirty="0" smtClean="0"/>
              <a:t>OSAI/DHS Review Time = 120 days (total)</a:t>
            </a:r>
            <a:endParaRPr lang="en-US" sz="1800" b="1" dirty="0"/>
          </a:p>
        </p:txBody>
      </p:sp>
    </p:spTree>
    <p:extLst>
      <p:ext uri="{BB962C8B-B14F-4D97-AF65-F5344CB8AC3E}">
        <p14:creationId xmlns:p14="http://schemas.microsoft.com/office/powerpoint/2010/main" val="2094709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Act Coverage of Physical and Cyber Security Plans</a:t>
            </a:r>
            <a:endParaRPr lang="en-US" dirty="0"/>
          </a:p>
        </p:txBody>
      </p:sp>
      <p:sp>
        <p:nvSpPr>
          <p:cNvPr id="3" name="Content Placeholder 2"/>
          <p:cNvSpPr>
            <a:spLocks noGrp="1"/>
          </p:cNvSpPr>
          <p:nvPr>
            <p:ph idx="1"/>
          </p:nvPr>
        </p:nvSpPr>
        <p:spPr>
          <a:xfrm>
            <a:off x="2133600" y="1727200"/>
            <a:ext cx="6705600" cy="4521200"/>
          </a:xfrm>
        </p:spPr>
        <p:txBody>
          <a:bodyPr/>
          <a:lstStyle/>
          <a:p>
            <a:r>
              <a:rPr lang="en-US" dirty="0" smtClean="0"/>
              <a:t>SAFETY Act covers products and services that a seller provides to others </a:t>
            </a:r>
            <a:r>
              <a:rPr lang="en-US" i="1" dirty="0" smtClean="0"/>
              <a:t>and </a:t>
            </a:r>
            <a:r>
              <a:rPr lang="en-US" dirty="0" smtClean="0"/>
              <a:t>itself, </a:t>
            </a:r>
            <a:r>
              <a:rPr lang="en-US" i="1" dirty="0" smtClean="0"/>
              <a:t>i.e.</a:t>
            </a:r>
            <a:r>
              <a:rPr lang="en-US" dirty="0" smtClean="0"/>
              <a:t> its own physical and cybersecurity  programs.</a:t>
            </a:r>
          </a:p>
          <a:p>
            <a:r>
              <a:rPr lang="en-US" dirty="0" smtClean="0"/>
              <a:t>Covered entities are encouraged to base their programs on accepted standards, particularly in the cyber context, in order to:</a:t>
            </a:r>
          </a:p>
          <a:p>
            <a:pPr lvl="1"/>
            <a:r>
              <a:rPr lang="en-US" dirty="0" smtClean="0"/>
              <a:t>Provide a baseline against which practices can be compared for purposes of application</a:t>
            </a:r>
          </a:p>
          <a:p>
            <a:pPr lvl="1"/>
            <a:r>
              <a:rPr lang="en-US" dirty="0" smtClean="0"/>
              <a:t>Corroborate that the plan is effective and otherwise reasonable</a:t>
            </a:r>
            <a:endParaRPr lang="en-US" dirty="0"/>
          </a:p>
        </p:txBody>
      </p:sp>
      <p:sp>
        <p:nvSpPr>
          <p:cNvPr id="4" name="Footer Placeholder 3"/>
          <p:cNvSpPr>
            <a:spLocks noGrp="1"/>
          </p:cNvSpPr>
          <p:nvPr>
            <p:ph type="ftr" sz="quarter" idx="10"/>
          </p:nvPr>
        </p:nvSpPr>
        <p:spPr/>
        <p:txBody>
          <a:bodyPr/>
          <a:lstStyle/>
          <a:p>
            <a:pPr>
              <a:defRPr/>
            </a:pPr>
            <a:r>
              <a:rPr lang="en-US" dirty="0" smtClean="0"/>
              <a:t>© 2014 Venable LLP</a:t>
            </a:r>
            <a:endParaRPr lang="en-US" dirty="0"/>
          </a:p>
        </p:txBody>
      </p:sp>
    </p:spTree>
    <p:extLst>
      <p:ext uri="{BB962C8B-B14F-4D97-AF65-F5344CB8AC3E}">
        <p14:creationId xmlns:p14="http://schemas.microsoft.com/office/powerpoint/2010/main" val="3500142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the Right Standard</a:t>
            </a:r>
            <a:endParaRPr lang="en-US" dirty="0"/>
          </a:p>
        </p:txBody>
      </p:sp>
      <p:sp>
        <p:nvSpPr>
          <p:cNvPr id="3" name="Content Placeholder 2"/>
          <p:cNvSpPr>
            <a:spLocks noGrp="1"/>
          </p:cNvSpPr>
          <p:nvPr>
            <p:ph idx="1"/>
          </p:nvPr>
        </p:nvSpPr>
        <p:spPr/>
        <p:txBody>
          <a:bodyPr/>
          <a:lstStyle/>
          <a:p>
            <a:r>
              <a:rPr lang="en-US" dirty="0" smtClean="0"/>
              <a:t>In most instances, entities will have an array of guidelines, standards, and frameworks from which to choose.</a:t>
            </a:r>
          </a:p>
          <a:p>
            <a:pPr lvl="1"/>
            <a:r>
              <a:rPr lang="en-US" dirty="0" smtClean="0"/>
              <a:t>Main criteria is reputation and wide level of acceptance</a:t>
            </a:r>
          </a:p>
          <a:p>
            <a:pPr lvl="1"/>
            <a:r>
              <a:rPr lang="en-US" dirty="0" smtClean="0"/>
              <a:t>Often indicated by ANSI accreditation, propagation by trusted sources, etc.</a:t>
            </a:r>
          </a:p>
          <a:p>
            <a:pPr lvl="1"/>
            <a:r>
              <a:rPr lang="en-US" dirty="0" smtClean="0"/>
              <a:t>In some cases, regulations may be used as the basis for a program</a:t>
            </a:r>
            <a:endParaRPr lang="en-US" dirty="0"/>
          </a:p>
        </p:txBody>
      </p:sp>
      <p:sp>
        <p:nvSpPr>
          <p:cNvPr id="4" name="Footer Placeholder 3"/>
          <p:cNvSpPr>
            <a:spLocks noGrp="1"/>
          </p:cNvSpPr>
          <p:nvPr>
            <p:ph type="ftr" sz="quarter" idx="10"/>
          </p:nvPr>
        </p:nvSpPr>
        <p:spPr/>
        <p:txBody>
          <a:bodyPr/>
          <a:lstStyle/>
          <a:p>
            <a:pPr>
              <a:defRPr/>
            </a:pPr>
            <a:r>
              <a:rPr lang="en-US" dirty="0" smtClean="0"/>
              <a:t>© 2014 Venable LLP</a:t>
            </a:r>
            <a:endParaRPr lang="en-US" dirty="0"/>
          </a:p>
        </p:txBody>
      </p:sp>
    </p:spTree>
    <p:extLst>
      <p:ext uri="{BB962C8B-B14F-4D97-AF65-F5344CB8AC3E}">
        <p14:creationId xmlns:p14="http://schemas.microsoft.com/office/powerpoint/2010/main" val="84460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NIST Cybersecurity Framework</a:t>
            </a:r>
            <a:endParaRPr lang="en-US" dirty="0"/>
          </a:p>
        </p:txBody>
      </p:sp>
      <p:sp>
        <p:nvSpPr>
          <p:cNvPr id="3" name="Content Placeholder 2"/>
          <p:cNvSpPr>
            <a:spLocks noGrp="1"/>
          </p:cNvSpPr>
          <p:nvPr>
            <p:ph idx="1"/>
          </p:nvPr>
        </p:nvSpPr>
        <p:spPr/>
        <p:txBody>
          <a:bodyPr/>
          <a:lstStyle/>
          <a:p>
            <a:r>
              <a:rPr lang="en-US" dirty="0" smtClean="0"/>
              <a:t>In the cyber context, implementation of the NIST Cybersecurity Framework is highly encouraged as part of the program sought to be covered by the SAFETY Act.</a:t>
            </a:r>
          </a:p>
          <a:p>
            <a:pPr lvl="1"/>
            <a:r>
              <a:rPr lang="en-US" dirty="0" smtClean="0"/>
              <a:t>Developed per direction of EO 13636</a:t>
            </a:r>
          </a:p>
          <a:p>
            <a:pPr lvl="1"/>
            <a:r>
              <a:rPr lang="en-US" dirty="0" smtClean="0"/>
              <a:t>Emphasizes risk management</a:t>
            </a:r>
          </a:p>
          <a:p>
            <a:pPr lvl="1"/>
            <a:r>
              <a:rPr lang="en-US" dirty="0" smtClean="0"/>
              <a:t>Flexible and scalable</a:t>
            </a:r>
          </a:p>
          <a:p>
            <a:pPr lvl="1"/>
            <a:r>
              <a:rPr lang="en-US" dirty="0" smtClean="0"/>
              <a:t>Relies on existing standards, guidelines and other resources to achieve desired security outcomes.</a:t>
            </a:r>
          </a:p>
        </p:txBody>
      </p:sp>
      <p:sp>
        <p:nvSpPr>
          <p:cNvPr id="4" name="Footer Placeholder 3"/>
          <p:cNvSpPr>
            <a:spLocks noGrp="1"/>
          </p:cNvSpPr>
          <p:nvPr>
            <p:ph type="ftr" sz="quarter" idx="10"/>
          </p:nvPr>
        </p:nvSpPr>
        <p:spPr/>
        <p:txBody>
          <a:bodyPr/>
          <a:lstStyle/>
          <a:p>
            <a:pPr>
              <a:defRPr/>
            </a:pPr>
            <a:r>
              <a:rPr lang="en-US" dirty="0" smtClean="0"/>
              <a:t>© 2014 Venable LLP</a:t>
            </a:r>
            <a:endParaRPr lang="en-US" dirty="0"/>
          </a:p>
        </p:txBody>
      </p:sp>
    </p:spTree>
    <p:extLst>
      <p:ext uri="{BB962C8B-B14F-4D97-AF65-F5344CB8AC3E}">
        <p14:creationId xmlns:p14="http://schemas.microsoft.com/office/powerpoint/2010/main" val="2276231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Security Risks affecting the Maritime Transportation System (MTS)</a:t>
            </a:r>
          </a:p>
          <a:p>
            <a:pPr marL="457200" indent="-457200">
              <a:buFont typeface="+mj-lt"/>
              <a:buAutoNum type="arabicPeriod"/>
            </a:pPr>
            <a:r>
              <a:rPr lang="en-US" dirty="0" smtClean="0"/>
              <a:t>The SAFETY Act as an effective risk management tool</a:t>
            </a:r>
          </a:p>
          <a:p>
            <a:pPr marL="457200" indent="-457200">
              <a:buFont typeface="+mj-lt"/>
              <a:buAutoNum type="arabicPeriod"/>
            </a:pPr>
            <a:r>
              <a:rPr lang="en-US" dirty="0" smtClean="0"/>
              <a:t>SAFETY Act coverage for physical security and cybersecurity practices</a:t>
            </a:r>
          </a:p>
          <a:p>
            <a:pPr marL="457200" indent="-457200">
              <a:buFont typeface="+mj-lt"/>
              <a:buAutoNum type="arabicPeriod"/>
            </a:pPr>
            <a:r>
              <a:rPr lang="en-US" dirty="0" smtClean="0"/>
              <a:t>Questions</a:t>
            </a:r>
            <a:endParaRPr lang="en-US" dirty="0"/>
          </a:p>
        </p:txBody>
      </p:sp>
      <p:sp>
        <p:nvSpPr>
          <p:cNvPr id="4" name="Footer Placeholder 3"/>
          <p:cNvSpPr>
            <a:spLocks noGrp="1"/>
          </p:cNvSpPr>
          <p:nvPr>
            <p:ph type="ftr" sz="quarter" idx="10"/>
          </p:nvPr>
        </p:nvSpPr>
        <p:spPr/>
        <p:txBody>
          <a:bodyPr/>
          <a:lstStyle/>
          <a:p>
            <a:pPr>
              <a:defRPr/>
            </a:pPr>
            <a:r>
              <a:rPr lang="en-US" dirty="0" smtClean="0"/>
              <a:t>© 2014 Venable LLP</a:t>
            </a:r>
            <a:endParaRPr lang="en-US" dirty="0"/>
          </a:p>
        </p:txBody>
      </p:sp>
    </p:spTree>
    <p:extLst>
      <p:ext uri="{BB962C8B-B14F-4D97-AF65-F5344CB8AC3E}">
        <p14:creationId xmlns:p14="http://schemas.microsoft.com/office/powerpoint/2010/main" val="2203475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Framework is a Good Fit for MTS</a:t>
            </a:r>
            <a:endParaRPr lang="en-US" dirty="0"/>
          </a:p>
        </p:txBody>
      </p:sp>
      <p:sp>
        <p:nvSpPr>
          <p:cNvPr id="3" name="Content Placeholder 2"/>
          <p:cNvSpPr>
            <a:spLocks noGrp="1"/>
          </p:cNvSpPr>
          <p:nvPr>
            <p:ph idx="1"/>
          </p:nvPr>
        </p:nvSpPr>
        <p:spPr/>
        <p:txBody>
          <a:bodyPr/>
          <a:lstStyle/>
          <a:p>
            <a:r>
              <a:rPr lang="en-US" dirty="0" smtClean="0"/>
              <a:t>OSAI is part of DHS, which is responsible for the voluntary program associated with Framework (C-Cubed)</a:t>
            </a:r>
          </a:p>
          <a:p>
            <a:r>
              <a:rPr lang="en-US" dirty="0" smtClean="0"/>
              <a:t>Coast Guard “strongly encourages” review of Framework in ALCOAST 122/14 and is seeking feedback on its applicability to the MTS.</a:t>
            </a:r>
          </a:p>
          <a:p>
            <a:r>
              <a:rPr lang="en-US" dirty="0" smtClean="0"/>
              <a:t>FEMA’s 2014 Port Security Grant Program guidance encourages applicants to propose projects to assist in implementing Framework</a:t>
            </a:r>
          </a:p>
          <a:p>
            <a:endParaRPr lang="en-US" dirty="0"/>
          </a:p>
        </p:txBody>
      </p:sp>
      <p:sp>
        <p:nvSpPr>
          <p:cNvPr id="4" name="Footer Placeholder 3"/>
          <p:cNvSpPr>
            <a:spLocks noGrp="1"/>
          </p:cNvSpPr>
          <p:nvPr>
            <p:ph type="ftr" sz="quarter" idx="10"/>
          </p:nvPr>
        </p:nvSpPr>
        <p:spPr/>
        <p:txBody>
          <a:bodyPr/>
          <a:lstStyle/>
          <a:p>
            <a:pPr>
              <a:defRPr/>
            </a:pPr>
            <a:r>
              <a:rPr lang="en-US" dirty="0" smtClean="0"/>
              <a:t>© 2014 Venable LLP</a:t>
            </a:r>
            <a:endParaRPr lang="en-US" dirty="0"/>
          </a:p>
        </p:txBody>
      </p:sp>
    </p:spTree>
    <p:extLst>
      <p:ext uri="{BB962C8B-B14F-4D97-AF65-F5344CB8AC3E}">
        <p14:creationId xmlns:p14="http://schemas.microsoft.com/office/powerpoint/2010/main" val="1979106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Coverage Makes Business Sense</a:t>
            </a:r>
            <a:endParaRPr lang="en-US" dirty="0"/>
          </a:p>
        </p:txBody>
      </p:sp>
      <p:sp>
        <p:nvSpPr>
          <p:cNvPr id="3" name="Content Placeholder 2"/>
          <p:cNvSpPr>
            <a:spLocks noGrp="1"/>
          </p:cNvSpPr>
          <p:nvPr>
            <p:ph idx="1"/>
          </p:nvPr>
        </p:nvSpPr>
        <p:spPr/>
        <p:txBody>
          <a:bodyPr/>
          <a:lstStyle/>
          <a:p>
            <a:r>
              <a:rPr lang="en-US" dirty="0" smtClean="0"/>
              <a:t>Even in the absence of an act of terrorism, the SAFETY Act provides numerous benefits:</a:t>
            </a:r>
          </a:p>
          <a:p>
            <a:pPr lvl="1"/>
            <a:r>
              <a:rPr lang="en-US" dirty="0" smtClean="0"/>
              <a:t>Lower insurance premiums</a:t>
            </a:r>
          </a:p>
          <a:p>
            <a:pPr lvl="1"/>
            <a:r>
              <a:rPr lang="en-US" dirty="0" smtClean="0"/>
              <a:t>Gov. approval of security program can serve as a defense against lawsuits</a:t>
            </a:r>
          </a:p>
          <a:p>
            <a:pPr lvl="1"/>
            <a:r>
              <a:rPr lang="en-US" dirty="0" smtClean="0"/>
              <a:t>Gov. seal of approval can be a boon in the marketplace</a:t>
            </a:r>
          </a:p>
          <a:p>
            <a:r>
              <a:rPr lang="en-US" dirty="0" smtClean="0"/>
              <a:t>By purchasing SAFETY covered technologies/services, entities can also receive additional liability protections.</a:t>
            </a:r>
            <a:endParaRPr lang="en-US" dirty="0"/>
          </a:p>
        </p:txBody>
      </p:sp>
      <p:sp>
        <p:nvSpPr>
          <p:cNvPr id="4" name="Footer Placeholder 3"/>
          <p:cNvSpPr>
            <a:spLocks noGrp="1"/>
          </p:cNvSpPr>
          <p:nvPr>
            <p:ph type="ftr" sz="quarter" idx="10"/>
          </p:nvPr>
        </p:nvSpPr>
        <p:spPr/>
        <p:txBody>
          <a:bodyPr/>
          <a:lstStyle/>
          <a:p>
            <a:pPr>
              <a:defRPr/>
            </a:pPr>
            <a:r>
              <a:rPr lang="en-US" dirty="0" smtClean="0"/>
              <a:t>© 2014 Venable LLP</a:t>
            </a:r>
            <a:endParaRPr lang="en-US" dirty="0"/>
          </a:p>
        </p:txBody>
      </p:sp>
    </p:spTree>
    <p:extLst>
      <p:ext uri="{BB962C8B-B14F-4D97-AF65-F5344CB8AC3E}">
        <p14:creationId xmlns:p14="http://schemas.microsoft.com/office/powerpoint/2010/main" val="59569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3048000"/>
            <a:ext cx="2362200" cy="914400"/>
          </a:xfrm>
        </p:spPr>
        <p:txBody>
          <a:bodyPr/>
          <a:lstStyle/>
          <a:p>
            <a:r>
              <a:rPr lang="en-US" dirty="0" smtClean="0"/>
              <a:t>Questions?</a:t>
            </a:r>
            <a:endParaRPr lang="en-US" dirty="0"/>
          </a:p>
        </p:txBody>
      </p:sp>
      <p:sp>
        <p:nvSpPr>
          <p:cNvPr id="4" name="Footer Placeholder 3"/>
          <p:cNvSpPr>
            <a:spLocks noGrp="1"/>
          </p:cNvSpPr>
          <p:nvPr>
            <p:ph type="ftr" sz="quarter" idx="10"/>
          </p:nvPr>
        </p:nvSpPr>
        <p:spPr/>
        <p:txBody>
          <a:bodyPr/>
          <a:lstStyle/>
          <a:p>
            <a:pPr>
              <a:defRPr/>
            </a:pPr>
            <a:r>
              <a:rPr lang="en-US" dirty="0" smtClean="0"/>
              <a:t>© 2014 Venable LLP</a:t>
            </a:r>
            <a:endParaRPr lang="en-US" dirty="0"/>
          </a:p>
        </p:txBody>
      </p:sp>
    </p:spTree>
    <p:extLst>
      <p:ext uri="{BB962C8B-B14F-4D97-AF65-F5344CB8AC3E}">
        <p14:creationId xmlns:p14="http://schemas.microsoft.com/office/powerpoint/2010/main" val="1576184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685800"/>
            <a:ext cx="6705600" cy="914400"/>
          </a:xfrm>
        </p:spPr>
        <p:txBody>
          <a:bodyPr/>
          <a:lstStyle/>
          <a:p>
            <a:pPr algn="ctr"/>
            <a:r>
              <a:rPr lang="en-US" dirty="0" smtClean="0"/>
              <a:t>Importance of U.S. Ports to </a:t>
            </a:r>
            <a:br>
              <a:rPr lang="en-US" dirty="0" smtClean="0"/>
            </a:br>
            <a:r>
              <a:rPr lang="en-US" dirty="0" smtClean="0"/>
              <a:t>National Security and Economy</a:t>
            </a:r>
            <a:endParaRPr lang="en-US" dirty="0"/>
          </a:p>
        </p:txBody>
      </p:sp>
      <p:sp>
        <p:nvSpPr>
          <p:cNvPr id="3" name="Content Placeholder 2"/>
          <p:cNvSpPr>
            <a:spLocks noGrp="1"/>
          </p:cNvSpPr>
          <p:nvPr>
            <p:ph idx="1"/>
          </p:nvPr>
        </p:nvSpPr>
        <p:spPr>
          <a:xfrm>
            <a:off x="2209800" y="1524000"/>
            <a:ext cx="6705600" cy="4648200"/>
          </a:xfrm>
        </p:spPr>
        <p:txBody>
          <a:bodyPr/>
          <a:lstStyle/>
          <a:p>
            <a:pPr marL="0" indent="0">
              <a:lnSpc>
                <a:spcPct val="100000"/>
              </a:lnSpc>
              <a:spcBef>
                <a:spcPts val="0"/>
              </a:spcBef>
              <a:buNone/>
            </a:pPr>
            <a:r>
              <a:rPr lang="en-US" dirty="0" smtClean="0"/>
              <a:t>“</a:t>
            </a:r>
            <a:r>
              <a:rPr lang="en-US" sz="2000" dirty="0" smtClean="0"/>
              <a:t>Ports, waterways and vessels handle billions of dollars in cargo annually, and an attack on our nation’s marine transportation system could have dire consequences. Ports are inherently vulnerable to terrorist attacks because of their size, general proximity to metropolitan areas, the volume of cargo being processed, and the ready access the ports have to transportation links into the United States.  An attack on a large port could also have a widespread impact on the broader global supply chain . . . and the world economy.”</a:t>
            </a:r>
          </a:p>
          <a:p>
            <a:pPr marL="0" indent="0">
              <a:lnSpc>
                <a:spcPct val="100000"/>
              </a:lnSpc>
              <a:spcBef>
                <a:spcPts val="0"/>
              </a:spcBef>
              <a:buNone/>
            </a:pPr>
            <a:endParaRPr lang="en-US" sz="1400" dirty="0" smtClean="0"/>
          </a:p>
          <a:p>
            <a:pPr marL="0" indent="0" algn="r">
              <a:lnSpc>
                <a:spcPct val="100000"/>
              </a:lnSpc>
              <a:spcBef>
                <a:spcPts val="0"/>
              </a:spcBef>
              <a:buNone/>
            </a:pPr>
            <a:r>
              <a:rPr lang="en-US" sz="1200" i="1" dirty="0" smtClean="0"/>
              <a:t>Statement of Stephen L. Caldwell</a:t>
            </a:r>
          </a:p>
          <a:p>
            <a:pPr marL="0" indent="0" algn="r">
              <a:lnSpc>
                <a:spcPct val="100000"/>
              </a:lnSpc>
              <a:spcBef>
                <a:spcPts val="0"/>
              </a:spcBef>
              <a:buNone/>
            </a:pPr>
            <a:r>
              <a:rPr lang="en-US" sz="1200" i="1" dirty="0" smtClean="0"/>
              <a:t>Director, Homeland Security and Justice</a:t>
            </a:r>
          </a:p>
          <a:p>
            <a:pPr marL="0" indent="0" algn="r">
              <a:lnSpc>
                <a:spcPct val="100000"/>
              </a:lnSpc>
              <a:spcBef>
                <a:spcPts val="0"/>
              </a:spcBef>
              <a:buNone/>
            </a:pPr>
            <a:r>
              <a:rPr lang="en-US" sz="1200" i="1" dirty="0" smtClean="0"/>
              <a:t>Before the Committee on Homeland Security </a:t>
            </a:r>
            <a:br>
              <a:rPr lang="en-US" sz="1200" i="1" dirty="0" smtClean="0"/>
            </a:br>
            <a:r>
              <a:rPr lang="en-US" sz="1200" i="1" dirty="0" smtClean="0"/>
              <a:t>and Governmental Affairs, U.S. Senate </a:t>
            </a:r>
          </a:p>
          <a:p>
            <a:pPr marL="0" indent="0" algn="r">
              <a:lnSpc>
                <a:spcPct val="100000"/>
              </a:lnSpc>
              <a:spcBef>
                <a:spcPts val="0"/>
              </a:spcBef>
              <a:buNone/>
            </a:pPr>
            <a:r>
              <a:rPr lang="en-US" sz="1200" i="1" dirty="0" smtClean="0"/>
              <a:t>June 4, 2014</a:t>
            </a:r>
            <a:endParaRPr lang="en-US" sz="1200" i="1" dirty="0"/>
          </a:p>
        </p:txBody>
      </p:sp>
      <p:sp>
        <p:nvSpPr>
          <p:cNvPr id="4" name="Footer Placeholder 3"/>
          <p:cNvSpPr>
            <a:spLocks noGrp="1"/>
          </p:cNvSpPr>
          <p:nvPr>
            <p:ph type="ftr" sz="quarter" idx="10"/>
          </p:nvPr>
        </p:nvSpPr>
        <p:spPr/>
        <p:txBody>
          <a:bodyPr/>
          <a:lstStyle/>
          <a:p>
            <a:pPr>
              <a:defRPr/>
            </a:pPr>
            <a:r>
              <a:rPr lang="en-US" dirty="0" smtClean="0"/>
              <a:t>© 2014 Venable LLP</a:t>
            </a:r>
            <a:endParaRPr lang="en-US" dirty="0"/>
          </a:p>
        </p:txBody>
      </p:sp>
    </p:spTree>
    <p:extLst>
      <p:ext uri="{BB962C8B-B14F-4D97-AF65-F5344CB8AC3E}">
        <p14:creationId xmlns:p14="http://schemas.microsoft.com/office/powerpoint/2010/main" val="1943894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Risks affecting the </a:t>
            </a:r>
            <a:r>
              <a:rPr lang="en-US" dirty="0" smtClean="0"/>
              <a:t>MTS</a:t>
            </a:r>
            <a:r>
              <a:rPr lang="en-US" dirty="0"/>
              <a:t/>
            </a:r>
            <a:br>
              <a:rPr lang="en-US" dirty="0"/>
            </a:br>
            <a:endParaRPr lang="en-US" dirty="0"/>
          </a:p>
        </p:txBody>
      </p:sp>
      <p:sp>
        <p:nvSpPr>
          <p:cNvPr id="3" name="Content Placeholder 2"/>
          <p:cNvSpPr>
            <a:spLocks noGrp="1"/>
          </p:cNvSpPr>
          <p:nvPr>
            <p:ph idx="1"/>
          </p:nvPr>
        </p:nvSpPr>
        <p:spPr>
          <a:xfrm>
            <a:off x="2133600" y="1727200"/>
            <a:ext cx="6705600" cy="4673600"/>
          </a:xfrm>
        </p:spPr>
        <p:txBody>
          <a:bodyPr/>
          <a:lstStyle/>
          <a:p>
            <a:r>
              <a:rPr lang="en-US" sz="2000" dirty="0" smtClean="0"/>
              <a:t>Physical security risks are well-documented (terrorist attacks on ports and vessels, piracy, etc.)</a:t>
            </a:r>
          </a:p>
          <a:p>
            <a:r>
              <a:rPr lang="en-US" sz="2000" dirty="0" smtClean="0"/>
              <a:t>Cyber-risks are less understood but are increasing in frequency and severity</a:t>
            </a:r>
          </a:p>
          <a:p>
            <a:pPr lvl="1"/>
            <a:r>
              <a:rPr lang="en-US" sz="2000" dirty="0" smtClean="0"/>
              <a:t>MTS is not currently subject to mandatory cybersecurity regulation, but increased regulation could be imminent</a:t>
            </a:r>
          </a:p>
          <a:p>
            <a:pPr lvl="1"/>
            <a:r>
              <a:rPr lang="en-US" sz="2000" dirty="0" smtClean="0"/>
              <a:t>Area, vessel, and facility security assessments </a:t>
            </a:r>
            <a:r>
              <a:rPr lang="en-US" sz="2000" dirty="0"/>
              <a:t>all currently require consideration of </a:t>
            </a:r>
            <a:r>
              <a:rPr lang="en-US" sz="2000" dirty="0" smtClean="0"/>
              <a:t>radio </a:t>
            </a:r>
            <a:r>
              <a:rPr lang="en-US" sz="2000" dirty="0"/>
              <a:t>and telecommunication </a:t>
            </a:r>
            <a:r>
              <a:rPr lang="en-US" sz="2000" dirty="0" smtClean="0"/>
              <a:t>systems</a:t>
            </a:r>
            <a:r>
              <a:rPr lang="en-US" sz="2000" dirty="0"/>
              <a:t>, including computer </a:t>
            </a:r>
            <a:r>
              <a:rPr lang="en-US" sz="2000" dirty="0" smtClean="0"/>
              <a:t>systems and networks. This could become more prescriptive under the Maritime Transportation Security Act (MTSA)</a:t>
            </a:r>
            <a:endParaRPr lang="en-US" sz="2000" dirty="0"/>
          </a:p>
        </p:txBody>
      </p:sp>
      <p:sp>
        <p:nvSpPr>
          <p:cNvPr id="4" name="Footer Placeholder 3"/>
          <p:cNvSpPr>
            <a:spLocks noGrp="1"/>
          </p:cNvSpPr>
          <p:nvPr>
            <p:ph type="ftr" sz="quarter" idx="10"/>
          </p:nvPr>
        </p:nvSpPr>
        <p:spPr/>
        <p:txBody>
          <a:bodyPr/>
          <a:lstStyle/>
          <a:p>
            <a:pPr>
              <a:defRPr/>
            </a:pPr>
            <a:r>
              <a:rPr lang="en-US" dirty="0" smtClean="0"/>
              <a:t>© 2014 Venable LLP</a:t>
            </a:r>
            <a:endParaRPr lang="en-US" dirty="0"/>
          </a:p>
        </p:txBody>
      </p:sp>
    </p:spTree>
    <p:extLst>
      <p:ext uri="{BB962C8B-B14F-4D97-AF65-F5344CB8AC3E}">
        <p14:creationId xmlns:p14="http://schemas.microsoft.com/office/powerpoint/2010/main" val="638927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Dependency Leads to Potential Vulnerability</a:t>
            </a:r>
            <a:endParaRPr lang="en-US" dirty="0"/>
          </a:p>
        </p:txBody>
      </p:sp>
      <p:sp>
        <p:nvSpPr>
          <p:cNvPr id="3" name="Content Placeholder 2"/>
          <p:cNvSpPr>
            <a:spLocks noGrp="1"/>
          </p:cNvSpPr>
          <p:nvPr>
            <p:ph idx="1"/>
          </p:nvPr>
        </p:nvSpPr>
        <p:spPr>
          <a:xfrm>
            <a:off x="2133600" y="1727200"/>
            <a:ext cx="6705600" cy="4673600"/>
          </a:xfrm>
        </p:spPr>
        <p:txBody>
          <a:bodyPr/>
          <a:lstStyle/>
          <a:p>
            <a:r>
              <a:rPr lang="en-US" sz="1800" dirty="0" smtClean="0"/>
              <a:t>Per GAO, port owners and operators rely on several forms of information and communications systems to operate</a:t>
            </a:r>
          </a:p>
          <a:p>
            <a:pPr lvl="1"/>
            <a:r>
              <a:rPr lang="en-US" sz="1800" dirty="0" smtClean="0"/>
              <a:t>Terminal Operating Systems</a:t>
            </a:r>
          </a:p>
          <a:p>
            <a:pPr lvl="1"/>
            <a:r>
              <a:rPr lang="en-US" sz="1800" dirty="0" smtClean="0"/>
              <a:t>Industrial Control Systems (ICS)</a:t>
            </a:r>
          </a:p>
          <a:p>
            <a:pPr lvl="1"/>
            <a:r>
              <a:rPr lang="en-US" sz="1800" dirty="0" smtClean="0"/>
              <a:t>Business Operations Systems</a:t>
            </a:r>
          </a:p>
          <a:p>
            <a:pPr lvl="1"/>
            <a:r>
              <a:rPr lang="en-US" sz="1800" dirty="0" smtClean="0"/>
              <a:t>Access Control and Monitoring Systems</a:t>
            </a:r>
            <a:endParaRPr lang="en-US" sz="1800" dirty="0"/>
          </a:p>
          <a:p>
            <a:r>
              <a:rPr lang="en-US" sz="1800" dirty="0" smtClean="0"/>
              <a:t>Vessels rely on technologies such as GPS, marine Automatic Identification System (AIS), and Electronic Chart Display and Information System (ECDIS)</a:t>
            </a:r>
          </a:p>
          <a:p>
            <a:r>
              <a:rPr lang="en-US" sz="1800" dirty="0" smtClean="0"/>
              <a:t>These technologies are not always secure and can lead to attacks and compromises. </a:t>
            </a:r>
          </a:p>
          <a:p>
            <a:endParaRPr lang="en-US" sz="1800" dirty="0" smtClean="0"/>
          </a:p>
        </p:txBody>
      </p:sp>
      <p:sp>
        <p:nvSpPr>
          <p:cNvPr id="4" name="Footer Placeholder 3"/>
          <p:cNvSpPr>
            <a:spLocks noGrp="1"/>
          </p:cNvSpPr>
          <p:nvPr>
            <p:ph type="ftr" sz="quarter" idx="10"/>
          </p:nvPr>
        </p:nvSpPr>
        <p:spPr/>
        <p:txBody>
          <a:bodyPr/>
          <a:lstStyle/>
          <a:p>
            <a:pPr>
              <a:defRPr/>
            </a:pPr>
            <a:r>
              <a:rPr lang="en-US" dirty="0" smtClean="0"/>
              <a:t>© 2014 Venable LLP</a:t>
            </a:r>
            <a:endParaRPr lang="en-US" dirty="0"/>
          </a:p>
        </p:txBody>
      </p:sp>
    </p:spTree>
    <p:extLst>
      <p:ext uri="{BB962C8B-B14F-4D97-AF65-F5344CB8AC3E}">
        <p14:creationId xmlns:p14="http://schemas.microsoft.com/office/powerpoint/2010/main" val="1416095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1"/>
            <a:ext cx="7040880" cy="685800"/>
          </a:xfrm>
        </p:spPr>
        <p:txBody>
          <a:bodyPr/>
          <a:lstStyle/>
          <a:p>
            <a:pPr algn="ctr"/>
            <a:r>
              <a:rPr lang="en-US" sz="2000" dirty="0" smtClean="0"/>
              <a:t/>
            </a:r>
            <a:br>
              <a:rPr lang="en-US" sz="2000" dirty="0" smtClean="0"/>
            </a:br>
            <a:r>
              <a:rPr lang="en-US" sz="2000" dirty="0" smtClean="0"/>
              <a:t>Examples of Technologies Used in Maritime Ports</a:t>
            </a:r>
            <a:endParaRPr lang="en-US" sz="2000" dirty="0"/>
          </a:p>
        </p:txBody>
      </p:sp>
      <p:sp>
        <p:nvSpPr>
          <p:cNvPr id="3" name="Content Placeholder 2"/>
          <p:cNvSpPr>
            <a:spLocks noGrp="1"/>
          </p:cNvSpPr>
          <p:nvPr>
            <p:ph idx="1"/>
          </p:nvPr>
        </p:nvSpPr>
        <p:spPr>
          <a:xfrm>
            <a:off x="2133600" y="1727200"/>
            <a:ext cx="6705600" cy="4673600"/>
          </a:xfrm>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2014 Venable LLP</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838200"/>
            <a:ext cx="71628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1745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Cyber Vulnerabilities Are Not Well Understood </a:t>
            </a:r>
            <a:endParaRPr lang="en-US" dirty="0"/>
          </a:p>
        </p:txBody>
      </p:sp>
      <p:sp>
        <p:nvSpPr>
          <p:cNvPr id="3" name="Content Placeholder 2"/>
          <p:cNvSpPr>
            <a:spLocks noGrp="1"/>
          </p:cNvSpPr>
          <p:nvPr>
            <p:ph idx="1"/>
          </p:nvPr>
        </p:nvSpPr>
        <p:spPr/>
        <p:txBody>
          <a:bodyPr/>
          <a:lstStyle/>
          <a:p>
            <a:r>
              <a:rPr lang="en-US" dirty="0" smtClean="0"/>
              <a:t>A 2013 Brookings report found that only 1 of 6 ports reviewed had conducted vulnerability assessments; none had an incident response plan.</a:t>
            </a:r>
          </a:p>
          <a:p>
            <a:r>
              <a:rPr lang="en-US" dirty="0" smtClean="0"/>
              <a:t>GAO reports that area maritime security plans (AMSPs) and facility security plans (FSPs) reviewed provided only limited consideration of cyber-risks</a:t>
            </a:r>
          </a:p>
          <a:p>
            <a:pPr lvl="1"/>
            <a:r>
              <a:rPr lang="en-US" dirty="0" smtClean="0"/>
              <a:t>Guidance for developing AMSPs and FSPs to be updated in 2014 to require “basic” considerations of cyber issues</a:t>
            </a:r>
            <a:endParaRPr lang="en-US" dirty="0"/>
          </a:p>
        </p:txBody>
      </p:sp>
      <p:sp>
        <p:nvSpPr>
          <p:cNvPr id="4" name="Footer Placeholder 3"/>
          <p:cNvSpPr>
            <a:spLocks noGrp="1"/>
          </p:cNvSpPr>
          <p:nvPr>
            <p:ph type="ftr" sz="quarter" idx="10"/>
          </p:nvPr>
        </p:nvSpPr>
        <p:spPr/>
        <p:txBody>
          <a:bodyPr/>
          <a:lstStyle/>
          <a:p>
            <a:pPr>
              <a:defRPr/>
            </a:pPr>
            <a:r>
              <a:rPr lang="en-US" dirty="0" smtClean="0"/>
              <a:t>© 2014 Venable LLP</a:t>
            </a:r>
            <a:endParaRPr lang="en-US" dirty="0"/>
          </a:p>
        </p:txBody>
      </p:sp>
    </p:spTree>
    <p:extLst>
      <p:ext uri="{BB962C8B-B14F-4D97-AF65-F5344CB8AC3E}">
        <p14:creationId xmlns:p14="http://schemas.microsoft.com/office/powerpoint/2010/main" val="2860190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Cyber Threat is Real</a:t>
            </a:r>
            <a:endParaRPr lang="en-US" dirty="0"/>
          </a:p>
        </p:txBody>
      </p:sp>
      <p:sp>
        <p:nvSpPr>
          <p:cNvPr id="3" name="Content Placeholder 2"/>
          <p:cNvSpPr>
            <a:spLocks noGrp="1"/>
          </p:cNvSpPr>
          <p:nvPr>
            <p:ph idx="1"/>
          </p:nvPr>
        </p:nvSpPr>
        <p:spPr>
          <a:xfrm>
            <a:off x="2133600" y="1727200"/>
            <a:ext cx="6705600" cy="4292600"/>
          </a:xfrm>
        </p:spPr>
        <p:txBody>
          <a:bodyPr/>
          <a:lstStyle/>
          <a:p>
            <a:r>
              <a:rPr lang="en-US" sz="2000" dirty="0"/>
              <a:t>Per DHS, “the severity of cyber-related threats has only recently been recognized</a:t>
            </a:r>
            <a:r>
              <a:rPr lang="en-US" sz="2000" dirty="0" smtClean="0"/>
              <a:t>”</a:t>
            </a:r>
          </a:p>
          <a:p>
            <a:r>
              <a:rPr lang="en-US" sz="2000" dirty="0" smtClean="0"/>
              <a:t>Actual attacks show that cyber-attacks are not merely hypothetical</a:t>
            </a:r>
          </a:p>
          <a:p>
            <a:pPr lvl="1"/>
            <a:r>
              <a:rPr lang="en-US" sz="2000" dirty="0" smtClean="0"/>
              <a:t>Antwerp port hack</a:t>
            </a:r>
          </a:p>
          <a:p>
            <a:pPr lvl="1"/>
            <a:r>
              <a:rPr lang="en-US" sz="2000" dirty="0" smtClean="0"/>
              <a:t>Oil rig attacks</a:t>
            </a:r>
          </a:p>
          <a:p>
            <a:pPr lvl="1"/>
            <a:r>
              <a:rPr lang="en-US" sz="2000" dirty="0" smtClean="0"/>
              <a:t>Attacks on ships facilitated by data resulting from hack</a:t>
            </a:r>
          </a:p>
          <a:p>
            <a:r>
              <a:rPr lang="en-US" sz="2000" dirty="0" smtClean="0"/>
              <a:t>Known vulnerabilities in ICS, GPS, AIS, and ECDIS could soon be exploited by threat actors (terrorists, organized crime, hacktivists, etc.)</a:t>
            </a:r>
            <a:endParaRPr lang="en-US" sz="2000" dirty="0"/>
          </a:p>
          <a:p>
            <a:endParaRPr lang="en-US" dirty="0"/>
          </a:p>
        </p:txBody>
      </p:sp>
      <p:sp>
        <p:nvSpPr>
          <p:cNvPr id="4" name="Footer Placeholder 3"/>
          <p:cNvSpPr>
            <a:spLocks noGrp="1"/>
          </p:cNvSpPr>
          <p:nvPr>
            <p:ph type="ftr" sz="quarter" idx="10"/>
          </p:nvPr>
        </p:nvSpPr>
        <p:spPr/>
        <p:txBody>
          <a:bodyPr/>
          <a:lstStyle/>
          <a:p>
            <a:pPr>
              <a:defRPr/>
            </a:pPr>
            <a:r>
              <a:rPr lang="en-US" dirty="0" smtClean="0"/>
              <a:t>© 2014 Venable LLP</a:t>
            </a:r>
            <a:endParaRPr lang="en-US" dirty="0"/>
          </a:p>
        </p:txBody>
      </p:sp>
    </p:spTree>
    <p:extLst>
      <p:ext uri="{BB962C8B-B14F-4D97-AF65-F5344CB8AC3E}">
        <p14:creationId xmlns:p14="http://schemas.microsoft.com/office/powerpoint/2010/main" val="3288424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533400"/>
            <a:ext cx="6705600" cy="914400"/>
          </a:xfrm>
        </p:spPr>
        <p:txBody>
          <a:bodyPr/>
          <a:lstStyle/>
          <a:p>
            <a:pPr algn="ctr"/>
            <a:r>
              <a:rPr lang="en-US" dirty="0" smtClean="0"/>
              <a:t>Port of Antwerp – A Case Study</a:t>
            </a:r>
            <a:endParaRPr lang="en-US" dirty="0"/>
          </a:p>
        </p:txBody>
      </p:sp>
      <p:sp>
        <p:nvSpPr>
          <p:cNvPr id="3" name="Content Placeholder 2"/>
          <p:cNvSpPr>
            <a:spLocks noGrp="1"/>
          </p:cNvSpPr>
          <p:nvPr>
            <p:ph idx="1"/>
          </p:nvPr>
        </p:nvSpPr>
        <p:spPr>
          <a:xfrm>
            <a:off x="2209800" y="1219200"/>
            <a:ext cx="6705600" cy="4876800"/>
          </a:xfrm>
        </p:spPr>
        <p:txBody>
          <a:bodyPr/>
          <a:lstStyle/>
          <a:p>
            <a:pPr>
              <a:lnSpc>
                <a:spcPct val="100000"/>
              </a:lnSpc>
              <a:spcBef>
                <a:spcPts val="0"/>
              </a:spcBef>
              <a:spcAft>
                <a:spcPts val="1200"/>
              </a:spcAft>
            </a:pPr>
            <a:r>
              <a:rPr lang="en-US" sz="2000" dirty="0" smtClean="0"/>
              <a:t>From 2011 to 2013, drug traffickers concealed an unknown quantity of heroin and cocaine with street value of over $210 million inside shipping containers</a:t>
            </a:r>
          </a:p>
          <a:p>
            <a:pPr>
              <a:lnSpc>
                <a:spcPct val="100000"/>
              </a:lnSpc>
              <a:spcBef>
                <a:spcPts val="0"/>
              </a:spcBef>
              <a:spcAft>
                <a:spcPts val="1200"/>
              </a:spcAft>
            </a:pPr>
            <a:r>
              <a:rPr lang="en-US" sz="2000" dirty="0" smtClean="0"/>
              <a:t>Traffickers recruited computer hackers to infiltrate IT systems at Port of Antwerp that controlled the movement and location of containers</a:t>
            </a:r>
          </a:p>
          <a:p>
            <a:pPr>
              <a:lnSpc>
                <a:spcPct val="100000"/>
              </a:lnSpc>
              <a:spcBef>
                <a:spcPts val="0"/>
              </a:spcBef>
              <a:spcAft>
                <a:spcPts val="1200"/>
              </a:spcAft>
            </a:pPr>
            <a:r>
              <a:rPr lang="en-US" sz="2000" dirty="0" smtClean="0"/>
              <a:t>Hackers e-mailed malware to staff at the Port that enabled hackers to get remote access; when malware discovered and removed, traffickers broke into offices and installed data interception hardware and key loggers</a:t>
            </a:r>
          </a:p>
          <a:p>
            <a:pPr>
              <a:lnSpc>
                <a:spcPct val="100000"/>
              </a:lnSpc>
              <a:spcBef>
                <a:spcPts val="0"/>
              </a:spcBef>
              <a:spcAft>
                <a:spcPts val="1200"/>
              </a:spcAft>
            </a:pPr>
            <a:r>
              <a:rPr lang="en-US" sz="2000" dirty="0" smtClean="0"/>
              <a:t>Armed with this information, traffickers located the containers, sent in drivers to pick them up, and erased the data to cover their actions</a:t>
            </a:r>
            <a:endParaRPr lang="en-US" sz="2000" dirty="0"/>
          </a:p>
        </p:txBody>
      </p:sp>
      <p:sp>
        <p:nvSpPr>
          <p:cNvPr id="4" name="Footer Placeholder 3"/>
          <p:cNvSpPr>
            <a:spLocks noGrp="1"/>
          </p:cNvSpPr>
          <p:nvPr>
            <p:ph type="ftr" sz="quarter" idx="10"/>
          </p:nvPr>
        </p:nvSpPr>
        <p:spPr/>
        <p:txBody>
          <a:bodyPr/>
          <a:lstStyle/>
          <a:p>
            <a:pPr>
              <a:defRPr/>
            </a:pPr>
            <a:r>
              <a:rPr lang="en-US" dirty="0" smtClean="0"/>
              <a:t>© 2014 Venable LLP</a:t>
            </a:r>
            <a:endParaRPr lang="en-US" dirty="0"/>
          </a:p>
        </p:txBody>
      </p:sp>
    </p:spTree>
    <p:extLst>
      <p:ext uri="{BB962C8B-B14F-4D97-AF65-F5344CB8AC3E}">
        <p14:creationId xmlns:p14="http://schemas.microsoft.com/office/powerpoint/2010/main" val="1233102956"/>
      </p:ext>
    </p:extLst>
  </p:cSld>
  <p:clrMapOvr>
    <a:masterClrMapping/>
  </p:clrMapOvr>
</p:sld>
</file>

<file path=ppt/theme/theme1.xml><?xml version="1.0" encoding="utf-8"?>
<a:theme xmlns:a="http://schemas.openxmlformats.org/drawingml/2006/main" name="Venable_PowerPoint_Template_2012">
  <a:themeElements>
    <a:clrScheme name="Venable v7 20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enable v7 2010">
      <a:majorFont>
        <a:latin typeface="Arial"/>
        <a:ea typeface="Geneva"/>
        <a:cs typeface=""/>
      </a:majorFont>
      <a:minorFont>
        <a:latin typeface="Arial"/>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Geneva"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Geneva" pitchFamily="1" charset="-128"/>
          </a:defRPr>
        </a:defPPr>
      </a:lstStyle>
    </a:lnDef>
  </a:objectDefaults>
  <a:extraClrSchemeLst>
    <a:extraClrScheme>
      <a:clrScheme name="Venable v7 20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enable v7 201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enable v7 201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enable v7 201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enable v7 201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enable v7 201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enable v7 2010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enable v7 201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enable v7 201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enable v7 201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enable v7 201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enable v7 201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&#65279;<?xml version="1.0" encoding="UTF-8" standalone="yes"?>
<Relationships xmlns="http://schemas.openxmlformats.org/package/2006/relationships">
  <Relationship Id="rId1" Type="http://schemas.openxmlformats.org/officeDocument/2006/relationships/customXmlProps" Target="itemProps1.xml" />
</Relationships>
</file>

<file path=customXml/_rels/item2.xml.rels>&#65279;<?xml version="1.0" encoding="UTF-8" standalone="yes"?>
<Relationships xmlns="http://schemas.openxmlformats.org/package/2006/relationships">
  <Relationship Id="rId1" Type="http://schemas.openxmlformats.org/officeDocument/2006/relationships/customXmlProps" Target="itemProps2.xml" />
</Relationships>
</file>

<file path=customXml/_rels/item3.xml.rels>&#65279;<?xml version="1.0" encoding="UTF-8" standalone="yes"?>
<Relationships xmlns="http://schemas.openxmlformats.org/package/2006/relationships">
  <Relationship Id="rId1" Type="http://schemas.openxmlformats.org/officeDocument/2006/relationships/customXmlProps" Target="itemProps3.xml" />
</Relationships>
</file>

<file path=customXml/_rels/item4.xml.rels>&#65279;<?xml version="1.0" encoding="UTF-8" standalone="yes"?>
<Relationships xmlns="http://schemas.openxmlformats.org/package/2006/relationships">
  <Relationship Id="rId1" Type="http://schemas.openxmlformats.org/officeDocument/2006/relationships/customXmlProps" Target="itemProps4.xml" />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C9F0CF310CB0439F56DE9DDF9EE431" ma:contentTypeVersion="1" ma:contentTypeDescription="Create a new document." ma:contentTypeScope="" ma:versionID="cc67e8242c0cc9ec32ad3dcb673e53c2">
  <xsd:schema xmlns:xsd="http://www.w3.org/2001/XMLSchema" xmlns:xs="http://www.w3.org/2001/XMLSchema" xmlns:p="http://schemas.microsoft.com/office/2006/metadata/properties" xmlns:ns2="07dae55a-1849-4154-9a05-aae11aab7a48" targetNamespace="http://schemas.microsoft.com/office/2006/metadata/properties" ma:root="true" ma:fieldsID="7b1b0e36dfed0fb7d6c3004736069e8c" ns2:_="">
    <xsd:import namespace="07dae55a-1849-4154-9a05-aae11aab7a48"/>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dae55a-1849-4154-9a05-aae11aab7a4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07dae55a-1849-4154-9a05-aae11aab7a48">Z6Z636EKVC4H-125-71</_dlc_DocId>
    <_dlc_DocIdUrl xmlns="07dae55a-1849-4154-9a05-aae11aab7a48">
      <Url>http://intersect.venable.com/firmgroups/departments/marketing/_layouts/DocIdRedir.aspx?ID=Z6Z636EKVC4H-125-71</Url>
      <Description>Z6Z636EKVC4H-125-71</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039962-7063-46FB-863F-C6866FCEE0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dae55a-1849-4154-9a05-aae11aab7a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AC72F8-966D-4F4B-90B3-C401903FA5EA}">
  <ds:schemaRefs>
    <ds:schemaRef ds:uri="http://schemas.microsoft.com/sharepoint/events"/>
  </ds:schemaRefs>
</ds:datastoreItem>
</file>

<file path=customXml/itemProps3.xml><?xml version="1.0" encoding="utf-8"?>
<ds:datastoreItem xmlns:ds="http://schemas.openxmlformats.org/officeDocument/2006/customXml" ds:itemID="{7AC2A354-84B5-455C-930F-274204E63B24}">
  <ds:schemaRefs>
    <ds:schemaRef ds:uri="07dae55a-1849-4154-9a05-aae11aab7a48"/>
    <ds:schemaRef ds:uri="http://schemas.microsoft.com/office/infopath/2007/PartnerControls"/>
    <ds:schemaRef ds:uri="http://purl.org/dc/elements/1.1/"/>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4.xml><?xml version="1.0" encoding="utf-8"?>
<ds:datastoreItem xmlns:ds="http://schemas.openxmlformats.org/officeDocument/2006/customXml" ds:itemID="{82CAF65C-1396-4721-9C67-00791688CC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Words>1465</Words>
  <Application>Microsoft Office PowerPoint</Application>
  <PresentationFormat>On-screen Show (4:3)</PresentationFormat>
  <Paragraphs>159</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Venable_PowerPoint_Template_2012</vt:lpstr>
      <vt:lpstr>Liability Management – Evolving Cyber and Physical Security Standards and the SAFETY Act</vt:lpstr>
      <vt:lpstr>Agenda</vt:lpstr>
      <vt:lpstr>Importance of U.S. Ports to  National Security and Economy</vt:lpstr>
      <vt:lpstr>Security Risks affecting the MTS </vt:lpstr>
      <vt:lpstr>IT Dependency Leads to Potential Vulnerability</vt:lpstr>
      <vt:lpstr> Examples of Technologies Used in Maritime Ports</vt:lpstr>
      <vt:lpstr>Cyber Vulnerabilities Are Not Well Understood </vt:lpstr>
      <vt:lpstr>The Cyber Threat is Real</vt:lpstr>
      <vt:lpstr>Port of Antwerp – A Case Study</vt:lpstr>
      <vt:lpstr>Stakes Are High</vt:lpstr>
      <vt:lpstr>Why Worry About Cyber in the Absence of Explicit Regulation?</vt:lpstr>
      <vt:lpstr>The SAFETY Act</vt:lpstr>
      <vt:lpstr>Scope of the Act</vt:lpstr>
      <vt:lpstr>Levels of SAFETY Act Protection</vt:lpstr>
      <vt:lpstr>Benefits of Protections</vt:lpstr>
      <vt:lpstr>Obtaining SAFETY Act Protections</vt:lpstr>
      <vt:lpstr>SAFETY Act Coverage of Physical and Cyber Security Plans</vt:lpstr>
      <vt:lpstr>Choosing the Right Standard</vt:lpstr>
      <vt:lpstr>The NIST Cybersecurity Framework</vt:lpstr>
      <vt:lpstr>The Framework is a Good Fit for MTS</vt:lpstr>
      <vt:lpstr>SAFETY Coverage Makes Business Sense</vt:lpstr>
      <vt:lpstr>Questions?</vt:lpstr>
    </vt:vector>
  </TitlesOfParts>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0x0101001CC9F0CF310CB0439F56DE9DDF9EE431</vt:lpwstr>
  </property>
  <property fmtid="{D5CDD505-2E9C-101B-9397-08002B2CF9AE}" pid="3" name="_dlc_DocIdItemGuid">
    <vt:lpwstr>5dae27fc-05d0-4609-86c0-b7e45ae370ea</vt:lpwstr>
  </property>
</Properties>
</file>