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81" r:id="rId2"/>
    <p:sldId id="287" r:id="rId3"/>
    <p:sldId id="286" r:id="rId4"/>
    <p:sldId id="288" r:id="rId5"/>
    <p:sldId id="262" r:id="rId6"/>
    <p:sldId id="269" r:id="rId7"/>
    <p:sldId id="270" r:id="rId8"/>
    <p:sldId id="290" r:id="rId9"/>
    <p:sldId id="292" r:id="rId10"/>
    <p:sldId id="291" r:id="rId11"/>
    <p:sldId id="294" r:id="rId12"/>
    <p:sldId id="296" r:id="rId13"/>
    <p:sldId id="275" r:id="rId14"/>
    <p:sldId id="277"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7315" autoAdjust="0"/>
  </p:normalViewPr>
  <p:slideViewPr>
    <p:cSldViewPr>
      <p:cViewPr varScale="1">
        <p:scale>
          <a:sx n="70" d="100"/>
          <a:sy n="70" d="100"/>
        </p:scale>
        <p:origin x="-2208" y="-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678"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C889DE-A51C-4266-B952-4EED6598F176}" type="datetimeFigureOut">
              <a:rPr lang="es-ES" smtClean="0"/>
              <a:pPr/>
              <a:t>20/04/15</a:t>
            </a:fld>
            <a:endParaRPr lang="es-ES"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C3C5E0-A338-4E87-8933-6DDA89340ECB}" type="slidenum">
              <a:rPr lang="es-ES" smtClean="0"/>
              <a:pPr/>
              <a:t>‹#›</a:t>
            </a:fld>
            <a:endParaRPr lang="es-ES" dirty="0"/>
          </a:p>
        </p:txBody>
      </p:sp>
    </p:spTree>
    <p:extLst>
      <p:ext uri="{BB962C8B-B14F-4D97-AF65-F5344CB8AC3E}">
        <p14:creationId xmlns:p14="http://schemas.microsoft.com/office/powerpoint/2010/main" val="3673171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F5E481-6488-4395-904E-5F3C9CF13C74}" type="datetimeFigureOut">
              <a:rPr lang="es-ES" smtClean="0"/>
              <a:pPr/>
              <a:t>20/04/15</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F0DCA5-570B-4E8D-A8FD-138734A2C243}" type="slidenum">
              <a:rPr lang="es-ES" smtClean="0"/>
              <a:pPr/>
              <a:t>‹#›</a:t>
            </a:fld>
            <a:endParaRPr lang="es-ES" dirty="0"/>
          </a:p>
        </p:txBody>
      </p:sp>
    </p:spTree>
    <p:extLst>
      <p:ext uri="{BB962C8B-B14F-4D97-AF65-F5344CB8AC3E}">
        <p14:creationId xmlns:p14="http://schemas.microsoft.com/office/powerpoint/2010/main" val="3949499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eaLnBrk="1" hangingPunct="1">
              <a:spcBef>
                <a:spcPct val="0"/>
              </a:spcBef>
            </a:pPr>
            <a:r>
              <a:rPr lang="en-US" sz="1600" noProof="0" dirty="0" smtClean="0"/>
              <a:t>-Good afternoon to all present, my name is Camilo George Díaz, Communications</a:t>
            </a:r>
            <a:r>
              <a:rPr lang="en-US" sz="1600" baseline="0" noProof="0" dirty="0" smtClean="0"/>
              <a:t> Director of the Port of Santa Marta. I thank you for the opportunity to tell the communications committee a little of what we do to protect the environment, the work with the communities in our port operations, especially in the reception, collection and loading of coal and how we communicate this </a:t>
            </a:r>
            <a:r>
              <a:rPr lang="en-US" sz="1600" baseline="0" noProof="0" dirty="0" err="1" smtClean="0"/>
              <a:t>sociar</a:t>
            </a:r>
            <a:r>
              <a:rPr lang="en-US" sz="1600" baseline="0" noProof="0" dirty="0" smtClean="0"/>
              <a:t> </a:t>
            </a:r>
            <a:r>
              <a:rPr lang="en-US" sz="1600" baseline="0" noProof="0" dirty="0" err="1" smtClean="0"/>
              <a:t>responsability</a:t>
            </a:r>
            <a:r>
              <a:rPr lang="en-US" sz="1600" baseline="0" noProof="0" dirty="0" smtClean="0"/>
              <a:t> . I apologize for some failures there may be in my English, but I will make every possible effort to speak the best I can.</a:t>
            </a:r>
            <a:endParaRPr lang="en-US" sz="1600" noProof="0" dirty="0" smtClean="0"/>
          </a:p>
        </p:txBody>
      </p:sp>
      <p:sp>
        <p:nvSpPr>
          <p:cNvPr id="4" name="3 Marcador de número de diapositiva"/>
          <p:cNvSpPr>
            <a:spLocks noGrp="1"/>
          </p:cNvSpPr>
          <p:nvPr>
            <p:ph type="sldNum" sz="quarter" idx="10"/>
          </p:nvPr>
        </p:nvSpPr>
        <p:spPr/>
        <p:txBody>
          <a:bodyPr/>
          <a:lstStyle/>
          <a:p>
            <a:fld id="{FD97ABE7-0B25-43E4-ACD3-5C98CB73B040}" type="slidenum">
              <a:rPr lang="es-MX" smtClean="0"/>
              <a:pPr/>
              <a:t>1</a:t>
            </a:fld>
            <a:endParaRPr lang="es-MX"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noProof="0" dirty="0" smtClean="0"/>
              <a:t>Also, in June of 2014  we won the first maritime price of the Americas</a:t>
            </a:r>
            <a:r>
              <a:rPr lang="en-US" baseline="0" noProof="0" dirty="0" smtClean="0"/>
              <a:t> in the Corporate Social Responsibility category, which was presented to us by the General Secretary of OAS at that moment, Mr. José Miguel Insulza, here at OAS headquarters in Washington. </a:t>
            </a:r>
            <a:endParaRPr lang="en-US" noProof="0" dirty="0" smtClean="0"/>
          </a:p>
        </p:txBody>
      </p:sp>
      <p:sp>
        <p:nvSpPr>
          <p:cNvPr id="4" name="3 Marcador de número de diapositiva"/>
          <p:cNvSpPr>
            <a:spLocks noGrp="1"/>
          </p:cNvSpPr>
          <p:nvPr>
            <p:ph type="sldNum" sz="quarter" idx="10"/>
          </p:nvPr>
        </p:nvSpPr>
        <p:spPr/>
        <p:txBody>
          <a:bodyPr/>
          <a:lstStyle/>
          <a:p>
            <a:fld id="{F7F0DCA5-570B-4E8D-A8FD-138734A2C243}" type="slidenum">
              <a:rPr lang="es-ES" smtClean="0"/>
              <a:pPr/>
              <a:t>10</a:t>
            </a:fld>
            <a:endParaRPr lang="es-ES" dirty="0"/>
          </a:p>
        </p:txBody>
      </p:sp>
    </p:spTree>
    <p:extLst>
      <p:ext uri="{BB962C8B-B14F-4D97-AF65-F5344CB8AC3E}">
        <p14:creationId xmlns:p14="http://schemas.microsoft.com/office/powerpoint/2010/main" val="1260909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noProof="0" dirty="0" smtClean="0"/>
              <a:t>Here you may see how the most important media of Colombia informed on the prize of the Americas of the OAS…. Some of the titles, as an example, say that “the port of Santa Marta is the best according to OAS”. OAS grants the prize of the Americas in Corporate Social Responsibility; “sustainability</a:t>
            </a:r>
            <a:r>
              <a:rPr lang="en-US" baseline="0" noProof="0" dirty="0" smtClean="0"/>
              <a:t> of Santa Marta is acknowledged by OAS”. AND FURTHERMORE, WHAT DO WE DO IN MATTERS OF COMMUNICATIONS??? LET US SEE…</a:t>
            </a:r>
            <a:endParaRPr lang="en-US" noProof="0" dirty="0" smtClean="0"/>
          </a:p>
        </p:txBody>
      </p:sp>
      <p:sp>
        <p:nvSpPr>
          <p:cNvPr id="4" name="3 Marcador de número de diapositiva"/>
          <p:cNvSpPr>
            <a:spLocks noGrp="1"/>
          </p:cNvSpPr>
          <p:nvPr>
            <p:ph type="sldNum" sz="quarter" idx="10"/>
          </p:nvPr>
        </p:nvSpPr>
        <p:spPr/>
        <p:txBody>
          <a:bodyPr/>
          <a:lstStyle/>
          <a:p>
            <a:fld id="{F7F0DCA5-570B-4E8D-A8FD-138734A2C243}" type="slidenum">
              <a:rPr lang="es-ES" smtClean="0"/>
              <a:pPr/>
              <a:t>11</a:t>
            </a:fld>
            <a:endParaRPr lang="es-ES" dirty="0"/>
          </a:p>
        </p:txBody>
      </p:sp>
    </p:spTree>
    <p:extLst>
      <p:ext uri="{BB962C8B-B14F-4D97-AF65-F5344CB8AC3E}">
        <p14:creationId xmlns:p14="http://schemas.microsoft.com/office/powerpoint/2010/main" val="3973446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D97ABE7-0B25-43E4-ACD3-5C98CB73B040}" type="slidenum">
              <a:rPr lang="es-MX" smtClean="0"/>
              <a:pPr/>
              <a:t>12</a:t>
            </a:fld>
            <a:endParaRPr lang="es-MX"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600" noProof="0" dirty="0" smtClean="0"/>
              <a:t>And finally, the work we develop through our foundation to which we provide, by order of our board of directors, up to 5% of annual profits to be invested in social projects for the most needy communities</a:t>
            </a:r>
            <a:r>
              <a:rPr lang="en-US" sz="1600" baseline="0" noProof="0" dirty="0" smtClean="0"/>
              <a:t> of the city, seeking to improve quality of life and education of children and youth. In the images you may see all the programs we have, such as operation smile, where we operate children with cleft palate and cleft lip; education programs in which we build libraries at the poorest schools of Santa Marta; microcredit programs for displaced and vulnerable population, making this a seed capital for a business that may improve their lives; programs for children through the administration of 5 homes of the Colombian Welfare Institute; work with fishers of the bay in labor competence, and remodeling parks and soccer fields.</a:t>
            </a:r>
            <a:endParaRPr lang="en-US" sz="1600" noProof="0" dirty="0" smtClean="0"/>
          </a:p>
          <a:p>
            <a:endParaRPr lang="es-ES" dirty="0"/>
          </a:p>
        </p:txBody>
      </p:sp>
      <p:sp>
        <p:nvSpPr>
          <p:cNvPr id="4" name="3 Marcador de número de diapositiva"/>
          <p:cNvSpPr>
            <a:spLocks noGrp="1"/>
          </p:cNvSpPr>
          <p:nvPr>
            <p:ph type="sldNum" sz="quarter" idx="10"/>
          </p:nvPr>
        </p:nvSpPr>
        <p:spPr/>
        <p:txBody>
          <a:bodyPr/>
          <a:lstStyle/>
          <a:p>
            <a:fld id="{FD97ABE7-0B25-43E4-ACD3-5C98CB73B040}" type="slidenum">
              <a:rPr lang="es-MX" smtClean="0"/>
              <a:pPr/>
              <a:t>13</a:t>
            </a:fld>
            <a:endParaRPr lang="es-MX"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60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t>Now please be aware that </a:t>
            </a:r>
            <a:r>
              <a:rPr lang="en-US" sz="1600" baseline="0" noProof="0" dirty="0" smtClean="0"/>
              <a:t>you are </a:t>
            </a:r>
            <a:r>
              <a:rPr lang="en-US" sz="1600" noProof="0" dirty="0" smtClean="0"/>
              <a:t>cordially</a:t>
            </a:r>
            <a:r>
              <a:rPr lang="en-US" sz="1600" baseline="0" noProof="0" dirty="0" smtClean="0"/>
              <a:t> invited to visit our country</a:t>
            </a:r>
            <a:r>
              <a:rPr lang="en-US" sz="1600" baseline="0" noProof="0" smtClean="0"/>
              <a:t>,  </a:t>
            </a:r>
            <a:r>
              <a:rPr lang="en-US" sz="1600" baseline="0" noProof="0" dirty="0" smtClean="0"/>
              <a:t>city and terminal so you may know first hand what we do in matters of port, environment and work with the communities, please rest assured you have an ally in Colombia…. Thank you</a:t>
            </a:r>
            <a:endParaRPr lang="en-US" sz="1600" noProof="0" dirty="0" smtClean="0"/>
          </a:p>
        </p:txBody>
      </p:sp>
      <p:sp>
        <p:nvSpPr>
          <p:cNvPr id="4" name="3 Marcador de número de diapositiva"/>
          <p:cNvSpPr>
            <a:spLocks noGrp="1"/>
          </p:cNvSpPr>
          <p:nvPr>
            <p:ph type="sldNum" sz="quarter" idx="10"/>
          </p:nvPr>
        </p:nvSpPr>
        <p:spPr/>
        <p:txBody>
          <a:bodyPr/>
          <a:lstStyle/>
          <a:p>
            <a:fld id="{FD97ABE7-0B25-43E4-ACD3-5C98CB73B040}" type="slidenum">
              <a:rPr lang="es-MX" smtClean="0"/>
              <a:pPr/>
              <a:t>14</a:t>
            </a:fld>
            <a:endParaRPr lang="es-MX"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a:bodyPr>
          <a:lstStyle/>
          <a:p>
            <a:r>
              <a:rPr lang="en-US" sz="1600" kern="1200" dirty="0" smtClean="0">
                <a:solidFill>
                  <a:schemeClr val="tx1"/>
                </a:solidFill>
                <a:latin typeface="+mn-lt"/>
                <a:ea typeface="+mn-ea"/>
                <a:cs typeface="+mn-cs"/>
              </a:rPr>
              <a:t>-</a:t>
            </a:r>
            <a:r>
              <a:rPr lang="en-US" sz="1600" kern="1200" noProof="0" dirty="0" smtClean="0">
                <a:solidFill>
                  <a:schemeClr val="tx1"/>
                </a:solidFill>
                <a:latin typeface="+mn-lt"/>
                <a:ea typeface="+mn-ea"/>
                <a:cs typeface="+mn-cs"/>
              </a:rPr>
              <a:t>As most</a:t>
            </a:r>
            <a:r>
              <a:rPr lang="en-US" sz="1600" kern="1200" baseline="0" noProof="0" dirty="0" smtClean="0">
                <a:solidFill>
                  <a:schemeClr val="tx1"/>
                </a:solidFill>
                <a:latin typeface="+mn-lt"/>
                <a:ea typeface="+mn-ea"/>
                <a:cs typeface="+mn-cs"/>
              </a:rPr>
              <a:t> of you know, </a:t>
            </a:r>
            <a:r>
              <a:rPr lang="en-US" sz="1600" kern="1200" noProof="0" dirty="0" smtClean="0">
                <a:solidFill>
                  <a:schemeClr val="tx1"/>
                </a:solidFill>
                <a:latin typeface="+mn-lt"/>
                <a:ea typeface="+mn-ea"/>
                <a:cs typeface="+mn-cs"/>
              </a:rPr>
              <a:t>Colombia is located in the northwestern part of South America. Our currency is the Peso and one U.S. Dollar is equal to 2,500 Pesos.</a:t>
            </a:r>
          </a:p>
          <a:p>
            <a:r>
              <a:rPr lang="en-US" sz="1600" kern="1200" noProof="0" dirty="0" smtClean="0">
                <a:solidFill>
                  <a:schemeClr val="tx1"/>
                </a:solidFill>
                <a:latin typeface="+mn-lt"/>
                <a:ea typeface="+mn-ea"/>
                <a:cs typeface="+mn-cs"/>
              </a:rPr>
              <a:t>-Our Income Per Capita according to National Planning is $5,000</a:t>
            </a:r>
            <a:r>
              <a:rPr lang="en-US" sz="1600" kern="1200" baseline="0" noProof="0" dirty="0" smtClean="0">
                <a:solidFill>
                  <a:schemeClr val="tx1"/>
                </a:solidFill>
                <a:latin typeface="+mn-lt"/>
                <a:ea typeface="+mn-ea"/>
                <a:cs typeface="+mn-cs"/>
              </a:rPr>
              <a:t> U.S. D</a:t>
            </a:r>
            <a:r>
              <a:rPr lang="en-US" sz="1600" kern="1200" noProof="0" dirty="0" smtClean="0">
                <a:solidFill>
                  <a:schemeClr val="tx1"/>
                </a:solidFill>
                <a:latin typeface="+mn-lt"/>
                <a:ea typeface="+mn-ea"/>
                <a:cs typeface="+mn-cs"/>
              </a:rPr>
              <a:t>ollars and the total area of our country is 1,141,748 km</a:t>
            </a:r>
            <a:r>
              <a:rPr lang="en-US" sz="1600" kern="1200" baseline="30000" noProof="0" dirty="0" smtClean="0">
                <a:solidFill>
                  <a:schemeClr val="tx1"/>
                </a:solidFill>
                <a:latin typeface="+mn-lt"/>
                <a:ea typeface="+mn-ea"/>
                <a:cs typeface="+mn-cs"/>
              </a:rPr>
              <a:t>2</a:t>
            </a:r>
            <a:r>
              <a:rPr lang="en-US" sz="1600" kern="1200" noProof="0" dirty="0" smtClean="0">
                <a:solidFill>
                  <a:schemeClr val="tx1"/>
                </a:solidFill>
                <a:latin typeface="+mn-lt"/>
                <a:ea typeface="+mn-ea"/>
                <a:cs typeface="+mn-cs"/>
              </a:rPr>
              <a:t>.</a:t>
            </a:r>
          </a:p>
          <a:p>
            <a:r>
              <a:rPr lang="en-US" sz="1600" kern="1200" noProof="0" dirty="0" smtClean="0">
                <a:solidFill>
                  <a:schemeClr val="tx1"/>
                </a:solidFill>
                <a:latin typeface="+mn-lt"/>
                <a:ea typeface="+mn-ea"/>
                <a:cs typeface="+mn-cs"/>
              </a:rPr>
              <a:t>-An interesting fact is that for every 100 km of the Americas, only 6 km belong to Colombia.</a:t>
            </a:r>
          </a:p>
          <a:p>
            <a:r>
              <a:rPr lang="en-US" sz="1600" kern="1200" noProof="0" dirty="0" smtClean="0">
                <a:solidFill>
                  <a:schemeClr val="tx1"/>
                </a:solidFill>
                <a:latin typeface="+mn-lt"/>
                <a:ea typeface="+mn-ea"/>
                <a:cs typeface="+mn-cs"/>
              </a:rPr>
              <a:t>-On the other hand, we have a competitive advantage before the world, which is that we have coasts on both the Pacific and Atlantic Oceans.  We also share borders with Venezuela, Peru, Ecuador and Brazil.</a:t>
            </a:r>
          </a:p>
          <a:p>
            <a:endParaRPr lang="en-US" sz="1600" kern="1200" baseline="0" dirty="0" smtClean="0">
              <a:solidFill>
                <a:schemeClr val="tx1"/>
              </a:solidFill>
              <a:latin typeface="+mn-lt"/>
              <a:ea typeface="+mn-ea"/>
              <a:cs typeface="+mn-cs"/>
            </a:endParaRPr>
          </a:p>
          <a:p>
            <a:endParaRPr lang="en-US" noProof="0" dirty="0" smtClean="0"/>
          </a:p>
          <a:p>
            <a:endParaRPr lang="es-ES" dirty="0"/>
          </a:p>
        </p:txBody>
      </p:sp>
      <p:sp>
        <p:nvSpPr>
          <p:cNvPr id="4" name="3 Marcador de número de diapositiva"/>
          <p:cNvSpPr>
            <a:spLocks noGrp="1"/>
          </p:cNvSpPr>
          <p:nvPr>
            <p:ph type="sldNum" sz="quarter" idx="10"/>
          </p:nvPr>
        </p:nvSpPr>
        <p:spPr/>
        <p:txBody>
          <a:bodyPr/>
          <a:lstStyle/>
          <a:p>
            <a:fld id="{FD97ABE7-0B25-43E4-ACD3-5C98CB73B040}" type="slidenum">
              <a:rPr lang="es-MX" smtClean="0"/>
              <a:pPr/>
              <a:t>2</a:t>
            </a:fld>
            <a:endParaRPr lang="es-MX"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eaLnBrk="1" hangingPunct="1">
              <a:spcBef>
                <a:spcPct val="0"/>
              </a:spcBef>
            </a:pPr>
            <a:r>
              <a:rPr lang="en-US" sz="1600" noProof="0" dirty="0" smtClean="0"/>
              <a:t>As you may see in this image, our port is located in the center of the city of Santa Marta, and for this reason we are even more responsible of our port operations,</a:t>
            </a:r>
            <a:r>
              <a:rPr lang="en-US" sz="1600" baseline="0" noProof="0" dirty="0" smtClean="0"/>
              <a:t> having a great responsibility with present and future generations to provide them terminal operations in harmony with the city based on its dual vocation: tourism and port. Likewise, we are a port surrounded by natural resources as is the Tayrona National Park, a natural system formed by 21 tourist beaches, indigenous cultures such as the Arhuacos and Kankuamos, and surrounded by the Sierra Nevada of Santa Marta, the only mountain range in the world starting at sea level and going up to iced peaks as high as 5.000 meters, among others. People on our city  demands development but in a sustainable way</a:t>
            </a:r>
            <a:endParaRPr lang="en-US" sz="1600" noProof="0" dirty="0" smtClean="0"/>
          </a:p>
        </p:txBody>
      </p:sp>
      <p:sp>
        <p:nvSpPr>
          <p:cNvPr id="4" name="3 Marcador de número de diapositiva"/>
          <p:cNvSpPr>
            <a:spLocks noGrp="1"/>
          </p:cNvSpPr>
          <p:nvPr>
            <p:ph type="sldNum" sz="quarter" idx="10"/>
          </p:nvPr>
        </p:nvSpPr>
        <p:spPr/>
        <p:txBody>
          <a:bodyPr/>
          <a:lstStyle/>
          <a:p>
            <a:fld id="{FD97ABE7-0B25-43E4-ACD3-5C98CB73B040}" type="slidenum">
              <a:rPr lang="es-MX" smtClean="0"/>
              <a:pPr/>
              <a:t>3</a:t>
            </a:fld>
            <a:endParaRPr lang="es-MX"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None/>
            </a:pPr>
            <a:r>
              <a:rPr lang="en-US" sz="1200" b="0" i="0" u="none" strike="noStrike" cap="none" baseline="0" noProof="0" dirty="0" smtClean="0"/>
              <a:t>-we are a multipurpose Terminal divided into 3 big sub-terminals: the Container Sub-terminal in orange, Bulk and General Cargo Sub-terminal in yellow and the Coal Sub-Terminal in green.</a:t>
            </a:r>
          </a:p>
          <a:p>
            <a:pPr>
              <a:buNone/>
            </a:pPr>
            <a:r>
              <a:rPr lang="en-US" sz="1200" b="0" i="0" u="none" strike="noStrike" cap="none" baseline="0" noProof="0" dirty="0" smtClean="0"/>
              <a:t>-At SPSM, we have made commitments in the present and for the future to contribute to competitiveness and prosperity in the region.</a:t>
            </a:r>
          </a:p>
          <a:p>
            <a:pPr>
              <a:buNone/>
            </a:pPr>
            <a:r>
              <a:rPr lang="en-US" sz="1200" b="0" i="0" u="none" strike="noStrike" cap="none" baseline="0" noProof="0" dirty="0" smtClean="0"/>
              <a:t>-We generate 562 direct jobs and 8000 indirect jobs. </a:t>
            </a:r>
          </a:p>
          <a:p>
            <a:endParaRPr lang="es-MX" dirty="0" smtClean="0"/>
          </a:p>
          <a:p>
            <a:endParaRPr lang="es-MX" dirty="0" smtClean="0"/>
          </a:p>
          <a:p>
            <a:endParaRPr lang="es-CO" dirty="0" smtClean="0"/>
          </a:p>
        </p:txBody>
      </p:sp>
      <p:sp>
        <p:nvSpPr>
          <p:cNvPr id="4" name="3 Marcador de número de diapositiva"/>
          <p:cNvSpPr>
            <a:spLocks noGrp="1"/>
          </p:cNvSpPr>
          <p:nvPr>
            <p:ph type="sldNum" sz="quarter" idx="5"/>
          </p:nvPr>
        </p:nvSpPr>
        <p:spPr/>
        <p:txBody>
          <a:bodyPr/>
          <a:lstStyle/>
          <a:p>
            <a:pPr>
              <a:defRPr/>
            </a:pPr>
            <a:fld id="{070F297B-DB05-4470-B613-5916B9855987}" type="slidenum">
              <a:rPr lang="es-ES" smtClean="0"/>
              <a:pPr>
                <a:defRPr/>
              </a:pPr>
              <a:t>4</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600" noProof="0" dirty="0" smtClean="0"/>
              <a:t>Although our environmental management may be found in each and every corner of our port, on this occasion I would like to refer especially</a:t>
            </a:r>
            <a:r>
              <a:rPr lang="en-US" sz="1600" baseline="0" noProof="0" dirty="0" smtClean="0"/>
              <a:t> to what we do for our environment in our operation for the reception, collection and loading of coal, meeting the needs of the community to have an appropriate environment in a tourist town… but images are best than words so let us see these video….</a:t>
            </a:r>
            <a:endParaRPr lang="en-US" sz="1600" noProof="0" dirty="0" smtClean="0"/>
          </a:p>
        </p:txBody>
      </p:sp>
      <p:sp>
        <p:nvSpPr>
          <p:cNvPr id="4" name="3 Marcador de número de diapositiva"/>
          <p:cNvSpPr>
            <a:spLocks noGrp="1"/>
          </p:cNvSpPr>
          <p:nvPr>
            <p:ph type="sldNum" sz="quarter" idx="10"/>
          </p:nvPr>
        </p:nvSpPr>
        <p:spPr/>
        <p:txBody>
          <a:bodyPr/>
          <a:lstStyle/>
          <a:p>
            <a:fld id="{FD97ABE7-0B25-43E4-ACD3-5C98CB73B040}" type="slidenum">
              <a:rPr lang="es-MX" smtClean="0"/>
              <a:pPr/>
              <a:t>5</a:t>
            </a:fld>
            <a:endParaRPr lang="es-MX"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spcBef>
                <a:spcPct val="0"/>
              </a:spcBef>
            </a:pPr>
            <a:r>
              <a:rPr lang="en-US" sz="1600" noProof="0" dirty="0" smtClean="0"/>
              <a:t>Previously, our operation in the coal subterminal</a:t>
            </a:r>
            <a:r>
              <a:rPr lang="en-US" sz="1600" baseline="0" noProof="0" dirty="0" smtClean="0"/>
              <a:t> took place in barges… since 2003 and after an investment of 27 million dollars, we implemented the direct loading system, anticipating by 10 years to decree 3083 of 2007 now existing in our country, which required that as of January 1</a:t>
            </a:r>
            <a:r>
              <a:rPr lang="en-US" sz="1600" baseline="30000" noProof="0" dirty="0" smtClean="0"/>
              <a:t>st</a:t>
            </a:r>
            <a:r>
              <a:rPr lang="en-US" sz="1600" baseline="0" noProof="0" dirty="0" smtClean="0"/>
              <a:t>, 2013, all coal export terminals should have this system in operation, and we were 10 years ahead, thus generating the development of the city in a sustainable environment, and our example was taken by the central government and became mandatory at national level .</a:t>
            </a:r>
            <a:endParaRPr lang="en-US" sz="1600" noProof="0" dirty="0" smtClean="0"/>
          </a:p>
          <a:p>
            <a:pPr>
              <a:spcBef>
                <a:spcPct val="0"/>
              </a:spcBef>
            </a:pPr>
            <a:endParaRPr lang="en-US" sz="1600" noProof="0" dirty="0" smtClean="0"/>
          </a:p>
        </p:txBody>
      </p:sp>
      <p:sp>
        <p:nvSpPr>
          <p:cNvPr id="4" name="3 Marcador de número de diapositiva"/>
          <p:cNvSpPr>
            <a:spLocks noGrp="1"/>
          </p:cNvSpPr>
          <p:nvPr>
            <p:ph type="sldNum" sz="quarter" idx="10"/>
          </p:nvPr>
        </p:nvSpPr>
        <p:spPr/>
        <p:txBody>
          <a:bodyPr/>
          <a:lstStyle/>
          <a:p>
            <a:fld id="{FD97ABE7-0B25-43E4-ACD3-5C98CB73B040}" type="slidenum">
              <a:rPr lang="es-MX" smtClean="0"/>
              <a:pPr/>
              <a:t>6</a:t>
            </a:fld>
            <a:endParaRPr lang="es-MX"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600" noProof="0" dirty="0" smtClean="0"/>
              <a:t>Proof of this</a:t>
            </a:r>
            <a:r>
              <a:rPr lang="en-US" sz="1600" baseline="0" noProof="0" dirty="0" smtClean="0"/>
              <a:t> is that thanks to our sustainable environmental operations, we may proudly show how at the dock where coal is loaded may be found the last relict coral existing in the entire bay of Santa Marta.</a:t>
            </a:r>
            <a:endParaRPr lang="en-US" sz="1600" noProof="0" dirty="0" smtClean="0"/>
          </a:p>
          <a:p>
            <a:r>
              <a:rPr lang="en-US" sz="1600" noProof="0" dirty="0" smtClean="0"/>
              <a:t>-At present it is an</a:t>
            </a:r>
            <a:r>
              <a:rPr lang="en-US" sz="1600" baseline="0" noProof="0" dirty="0" smtClean="0"/>
              <a:t> ecosystem protected thanks to port activity, based on sea safety regulations and fishery activities restricted at the Terminal. So, the ecosystem has not suffered the pressure of an excess exploitation; also, there are no drainage channels spilling contaminated waste, and it is located in a protected area of the bay where surf and hurricanes are not felt.</a:t>
            </a:r>
            <a:endParaRPr lang="en-US" sz="1600" noProof="0" dirty="0" smtClean="0"/>
          </a:p>
        </p:txBody>
      </p:sp>
      <p:sp>
        <p:nvSpPr>
          <p:cNvPr id="4" name="3 Marcador de número de diapositiva"/>
          <p:cNvSpPr>
            <a:spLocks noGrp="1"/>
          </p:cNvSpPr>
          <p:nvPr>
            <p:ph type="sldNum" sz="quarter" idx="10"/>
          </p:nvPr>
        </p:nvSpPr>
        <p:spPr/>
        <p:txBody>
          <a:bodyPr/>
          <a:lstStyle/>
          <a:p>
            <a:fld id="{FD97ABE7-0B25-43E4-ACD3-5C98CB73B040}" type="slidenum">
              <a:rPr lang="es-MX" smtClean="0"/>
              <a:pPr/>
              <a:t>7</a:t>
            </a:fld>
            <a:endParaRPr lang="es-MX"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noProof="0" dirty="0" smtClean="0"/>
              <a:t>And what has this management represented? In addition to ISO 9001 and ISO 1401</a:t>
            </a:r>
            <a:r>
              <a:rPr lang="en-US" baseline="0" noProof="0" dirty="0" smtClean="0"/>
              <a:t> certifications that we have across the extent of it, in 2013 we were certified by LLOYDS REGISTER based in Amsterdam as ECOPORTS, certification that at the time acknowledged European terminals as environmentally sustainable. The Port of Santa Marta became the first port worldwide outside Europe to be certified as ECOPORTS. But what is ECOPORTS? Let us see… </a:t>
            </a:r>
            <a:endParaRPr lang="en-US" noProof="0" dirty="0" smtClean="0"/>
          </a:p>
        </p:txBody>
      </p:sp>
      <p:sp>
        <p:nvSpPr>
          <p:cNvPr id="4" name="3 Marcador de número de diapositiva"/>
          <p:cNvSpPr>
            <a:spLocks noGrp="1"/>
          </p:cNvSpPr>
          <p:nvPr>
            <p:ph type="sldNum" sz="quarter" idx="10"/>
          </p:nvPr>
        </p:nvSpPr>
        <p:spPr/>
        <p:txBody>
          <a:bodyPr/>
          <a:lstStyle/>
          <a:p>
            <a:fld id="{F7F0DCA5-570B-4E8D-A8FD-138734A2C243}" type="slidenum">
              <a:rPr lang="es-ES" smtClean="0"/>
              <a:pPr/>
              <a:t>8</a:t>
            </a:fld>
            <a:endParaRPr lang="es-ES" dirty="0"/>
          </a:p>
        </p:txBody>
      </p:sp>
    </p:spTree>
    <p:extLst>
      <p:ext uri="{BB962C8B-B14F-4D97-AF65-F5344CB8AC3E}">
        <p14:creationId xmlns:p14="http://schemas.microsoft.com/office/powerpoint/2010/main" val="683472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D97ABE7-0B25-43E4-ACD3-5C98CB73B040}" type="slidenum">
              <a:rPr lang="es-MX" smtClean="0"/>
              <a:pPr/>
              <a:t>9</a:t>
            </a:fld>
            <a:endParaRPr lang="es-MX"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8CC8746-ECCF-4753-B133-A6C1DEB39E19}" type="datetimeFigureOut">
              <a:rPr lang="es-ES" smtClean="0"/>
              <a:pPr/>
              <a:t>20/04/15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0423A93-6C12-4B06-A221-526059A92DF1}" type="slidenum">
              <a:rPr lang="es-ES" smtClean="0"/>
              <a:pPr/>
              <a:t>‹#›</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8CC8746-ECCF-4753-B133-A6C1DEB39E19}" type="datetimeFigureOut">
              <a:rPr lang="es-ES" smtClean="0"/>
              <a:pPr/>
              <a:t>20/04/15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0423A93-6C12-4B06-A221-526059A92DF1}" type="slidenum">
              <a:rPr lang="es-ES" smtClean="0"/>
              <a:pPr/>
              <a:t>‹#›</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8CC8746-ECCF-4753-B133-A6C1DEB39E19}" type="datetimeFigureOut">
              <a:rPr lang="es-ES" smtClean="0"/>
              <a:pPr/>
              <a:t>20/04/15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0423A93-6C12-4B06-A221-526059A92DF1}" type="slidenum">
              <a:rPr lang="es-ES" smtClean="0"/>
              <a:pPr/>
              <a:t>‹#›</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8CC8746-ECCF-4753-B133-A6C1DEB39E19}" type="datetimeFigureOut">
              <a:rPr lang="es-ES" smtClean="0"/>
              <a:pPr/>
              <a:t>20/04/15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0423A93-6C12-4B06-A221-526059A92DF1}" type="slidenum">
              <a:rPr lang="es-ES" smtClean="0"/>
              <a:pPr/>
              <a:t>‹#›</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8CC8746-ECCF-4753-B133-A6C1DEB39E19}" type="datetimeFigureOut">
              <a:rPr lang="es-ES" smtClean="0"/>
              <a:pPr/>
              <a:t>20/04/15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0423A93-6C12-4B06-A221-526059A92DF1}" type="slidenum">
              <a:rPr lang="es-ES" smtClean="0"/>
              <a:pPr/>
              <a:t>‹#›</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8CC8746-ECCF-4753-B133-A6C1DEB39E19}" type="datetimeFigureOut">
              <a:rPr lang="es-ES" smtClean="0"/>
              <a:pPr/>
              <a:t>20/04/15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F0423A93-6C12-4B06-A221-526059A92DF1}" type="slidenum">
              <a:rPr lang="es-ES" smtClean="0"/>
              <a:pPr/>
              <a:t>‹#›</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8CC8746-ECCF-4753-B133-A6C1DEB39E19}" type="datetimeFigureOut">
              <a:rPr lang="es-ES" smtClean="0"/>
              <a:pPr/>
              <a:t>20/04/15</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F0423A93-6C12-4B06-A221-526059A92DF1}" type="slidenum">
              <a:rPr lang="es-ES" smtClean="0"/>
              <a:pPr/>
              <a:t>‹#›</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8CC8746-ECCF-4753-B133-A6C1DEB39E19}" type="datetimeFigureOut">
              <a:rPr lang="es-ES" smtClean="0"/>
              <a:pPr/>
              <a:t>20/04/15</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F0423A93-6C12-4B06-A221-526059A92DF1}" type="slidenum">
              <a:rPr lang="es-ES" smtClean="0"/>
              <a:pPr/>
              <a:t>‹#›</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8CC8746-ECCF-4753-B133-A6C1DEB39E19}" type="datetimeFigureOut">
              <a:rPr lang="es-ES" smtClean="0"/>
              <a:pPr/>
              <a:t>20/04/15</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F0423A93-6C12-4B06-A221-526059A92DF1}" type="slidenum">
              <a:rPr lang="es-ES" smtClean="0"/>
              <a:pPr/>
              <a:t>‹#›</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8CC8746-ECCF-4753-B133-A6C1DEB39E19}" type="datetimeFigureOut">
              <a:rPr lang="es-ES" smtClean="0"/>
              <a:pPr/>
              <a:t>20/04/15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F0423A93-6C12-4B06-A221-526059A92DF1}" type="slidenum">
              <a:rPr lang="es-ES" smtClean="0"/>
              <a:pPr/>
              <a:t>‹#›</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8CC8746-ECCF-4753-B133-A6C1DEB39E19}" type="datetimeFigureOut">
              <a:rPr lang="es-ES" smtClean="0"/>
              <a:pPr/>
              <a:t>20/04/15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F0423A93-6C12-4B06-A221-526059A92DF1}" type="slidenum">
              <a:rPr lang="es-ES" smtClean="0"/>
              <a:pPr/>
              <a:t>‹#›</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CC8746-ECCF-4753-B133-A6C1DEB39E19}" type="datetimeFigureOut">
              <a:rPr lang="es-ES" smtClean="0"/>
              <a:pPr/>
              <a:t>20/04/15</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23A93-6C12-4B06-A221-526059A92DF1}" type="slidenum">
              <a:rPr lang="es-ES" smtClean="0"/>
              <a:pPr/>
              <a:t>‹#›</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1.jpeg"/><Relationship Id="rId8" Type="http://schemas.openxmlformats.org/officeDocument/2006/relationships/image" Target="../media/image28.png"/><Relationship Id="rId9"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hyperlink" Target="VIDEO%20ECOPORTS%20FINAL.mp4" TargetMode="Externa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jpeg"/><Relationship Id="rId7" Type="http://schemas.openxmlformats.org/officeDocument/2006/relationships/image" Target="../media/image34.jpeg"/><Relationship Id="rId8" Type="http://schemas.openxmlformats.org/officeDocument/2006/relationships/image" Target="../media/image35.jpeg"/><Relationship Id="rId9" Type="http://schemas.openxmlformats.org/officeDocument/2006/relationships/image" Target="../media/image36.jpeg"/><Relationship Id="rId10" Type="http://schemas.openxmlformats.org/officeDocument/2006/relationships/image" Target="../media/image37.jpeg"/><Relationship Id="rId11"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15.jpeg"/><Relationship Id="rId12" Type="http://schemas.openxmlformats.org/officeDocument/2006/relationships/image" Target="../media/image16.jpeg"/><Relationship Id="rId13" Type="http://schemas.openxmlformats.org/officeDocument/2006/relationships/image" Target="../media/image17.jpeg"/><Relationship Id="rId14" Type="http://schemas.openxmlformats.org/officeDocument/2006/relationships/image" Target="../media/image7.jpeg"/><Relationship Id="rId15" Type="http://schemas.openxmlformats.org/officeDocument/2006/relationships/image" Target="../media/image8.jpeg"/><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notesSlide" Target="../notesSlides/notesSlide6.xml"/><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oleObject" Target="../embeddings/oleObject1.bin"/><Relationship Id="rId10"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hyperlink" Target="VIDEO%20ECOPORT%20EN%20INGLES-%20SI.mp4" TargetMode="External"/><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spsm 2011"/>
          <p:cNvPicPr>
            <a:picLocks noChangeAspect="1" noChangeArrowheads="1"/>
          </p:cNvPicPr>
          <p:nvPr/>
        </p:nvPicPr>
        <p:blipFill rotWithShape="1">
          <a:blip r:embed="rId3" cstate="screen"/>
          <a:srcRect/>
          <a:stretch/>
        </p:blipFill>
        <p:spPr bwMode="auto">
          <a:xfrm>
            <a:off x="0" y="1098456"/>
            <a:ext cx="9143456" cy="5762720"/>
          </a:xfrm>
          <a:prstGeom prst="rect">
            <a:avLst/>
          </a:prstGeom>
          <a:noFill/>
          <a:ln w="9525">
            <a:noFill/>
            <a:miter lim="800000"/>
            <a:headEnd/>
            <a:tailEnd/>
          </a:ln>
        </p:spPr>
      </p:pic>
      <p:sp>
        <p:nvSpPr>
          <p:cNvPr id="52229" name="Text Box 15"/>
          <p:cNvSpPr txBox="1">
            <a:spLocks noChangeArrowheads="1"/>
          </p:cNvSpPr>
          <p:nvPr/>
        </p:nvSpPr>
        <p:spPr bwMode="auto">
          <a:xfrm>
            <a:off x="252536" y="1113706"/>
            <a:ext cx="8783960" cy="2677656"/>
          </a:xfrm>
          <a:prstGeom prst="rect">
            <a:avLst/>
          </a:prstGeom>
          <a:noFill/>
          <a:ln w="9525">
            <a:noFill/>
            <a:miter lim="800000"/>
            <a:headEnd/>
            <a:tailEnd/>
          </a:ln>
        </p:spPr>
        <p:txBody>
          <a:bodyPr wrap="square">
            <a:spAutoFit/>
          </a:bodyPr>
          <a:lstStyle/>
          <a:p>
            <a:pPr marL="268288" indent="-268288" algn="just">
              <a:spcBef>
                <a:spcPct val="50000"/>
              </a:spcBef>
            </a:pPr>
            <a:r>
              <a:rPr lang="en-US" sz="2400" b="1" dirty="0" smtClean="0">
                <a:solidFill>
                  <a:schemeClr val="bg1"/>
                </a:solidFill>
                <a:effectLst>
                  <a:outerShdw blurRad="38100" dist="38100" dir="2700000" algn="tl">
                    <a:srgbClr val="000000">
                      <a:alpha val="43137"/>
                    </a:srgbClr>
                  </a:outerShdw>
                </a:effectLst>
                <a:latin typeface="Cambria" pitchFamily="18" charset="0"/>
              </a:rPr>
              <a:t>«Communicating sustainable development of a port terminal in the heart of the most beautiful Colombia’s bay»</a:t>
            </a:r>
          </a:p>
          <a:p>
            <a:pPr marL="268288" indent="-268288" algn="just">
              <a:spcBef>
                <a:spcPct val="50000"/>
              </a:spcBef>
            </a:pPr>
            <a:r>
              <a:rPr lang="en-US" sz="2400" b="1" dirty="0" smtClean="0">
                <a:solidFill>
                  <a:schemeClr val="bg1"/>
                </a:solidFill>
                <a:effectLst>
                  <a:outerShdw blurRad="38100" dist="38100" dir="2700000" algn="tl">
                    <a:srgbClr val="000000">
                      <a:alpha val="43137"/>
                    </a:srgbClr>
                  </a:outerShdw>
                </a:effectLst>
                <a:latin typeface="Cambria" pitchFamily="18" charset="0"/>
              </a:rPr>
              <a:t>Camilo George Díaz, </a:t>
            </a:r>
          </a:p>
          <a:p>
            <a:pPr marL="268288" indent="-268288" algn="just">
              <a:spcBef>
                <a:spcPct val="50000"/>
              </a:spcBef>
            </a:pPr>
            <a:r>
              <a:rPr lang="en-US" sz="2400" b="1" dirty="0" smtClean="0">
                <a:solidFill>
                  <a:schemeClr val="bg1"/>
                </a:solidFill>
                <a:effectLst>
                  <a:outerShdw blurRad="38100" dist="38100" dir="2700000" algn="tl">
                    <a:srgbClr val="000000">
                      <a:alpha val="43137"/>
                    </a:srgbClr>
                  </a:outerShdw>
                </a:effectLst>
                <a:latin typeface="Cambria" pitchFamily="18" charset="0"/>
              </a:rPr>
              <a:t>Head Communications Port of Santa Marta, Colombia</a:t>
            </a:r>
          </a:p>
          <a:p>
            <a:pPr marL="268288" indent="-268288">
              <a:spcBef>
                <a:spcPct val="50000"/>
              </a:spcBef>
            </a:pPr>
            <a:endParaRPr lang="en-US" sz="3200" b="1" dirty="0" smtClean="0">
              <a:solidFill>
                <a:schemeClr val="bg1"/>
              </a:solidFill>
              <a:effectLst>
                <a:outerShdw blurRad="38100" dist="38100" dir="2700000" algn="tl">
                  <a:srgbClr val="000000">
                    <a:alpha val="43137"/>
                  </a:srgbClr>
                </a:outerShdw>
              </a:effectLst>
              <a:latin typeface="Cambria" pitchFamily="18" charset="0"/>
            </a:endParaRPr>
          </a:p>
        </p:txBody>
      </p:sp>
      <p:sp>
        <p:nvSpPr>
          <p:cNvPr id="52245" name="AutoShape 10" descr="data:image/jpg;base64,/9j/4AAQSkZJRgABAQAAAQABAAD/2wCEAAkGBg8QEBUUEBQUFRAVGBkaGBYTGRoaFhkfGRobHx8cHhojGzIgGiAnJRcbHy8kJzMrLiwsFyAxNTw2NScsMSkBCQoKDQsNGQ4PGjUeHiQ0NTMqNTQ1NDQsLiw1NTQ0Ni0xLywwNCwtNDQqNCw2LDQvLDQ0LDQ0NCwpNDY2LCkpLP/AABEIADIAfwMBIgACEQEDEQH/xAAcAAACAgMBAQAAAAAAAAAAAAAABgMHAQQFAgj/xAA2EAACAQMDAgUBBgQHAQAAAAABAgMABBEFEiEGMQcTQVFhIhQjMnGBoUKRscEkM1NUgpLwFf/EABkBAQEBAQEBAAAAAAAAAAAAAAACAQMEBf/EACIRAAMAAgAHAQEBAAAAAAAAAAABAgMRBBITITFBUSLBof/aAAwDAQACEQMRAD8AvGsGs0oeKPWL6Xp7TRAGZmWOPdyAzAncR64Ck498UA25oOfTvVHdI+G97rFut7f6jcAy5KKhJIAJGTztXsfpApv1HWIOmtOVLiWa8kdnCCRvrf3GSTtRRjP59uaAYzr8yxzkopeEr33R5Dck7SCePQ5wfitm/wCoRGzKI3ZlKDBKruDso3Lk5YDeBntniq50bxciWdLe/wBPa0S5ClXY7gwbhSwKgkdhnnHtW/1r1+1pJNjS5ZUj+l55mEcZH0n7vg7hwp4xyo9qAsuSZVGWIUfJArKOCMg5B9R2qk/Ezq5NU6diuY0aPN0isjHO0qsmfqxyO3PFK/U/WWpW+n6bHB59tEsAxNHIQs+VQkYA42E47nvQH0rRVYar4u3NjZQzXWnyI8jmMI8wBIVFPmZ8v1zjGPStvRvFqS5innTT7o20YXy2QbnmLNtwq7QMA9yCcf0AsSiqx0zxoZtQis7qxkt2mZVUmQMwLnC7l2DGTx3yKxrPjcttfT2n2KWV4iyoYn3NIwwQNnl/SOSScnGOxoCz6KrjpXxpt7u2uppoXhNoodkDb9yk4G04HOeMH3HPt56R8V7vUpV8jT/8MZAjyfaELxjjLtHtzgZ/tmgLJPao6k9KjqWCauB1v0lFqlm9tIxXJDI4GSjL2OPUckEexNd+tTUNSigCmU4DMFBx6nP8u3etbSW2ak6ekU7ovTfV2lobe0NvLbgnYWZCFyc8bsMPfHIzW51N4Zavqenx/bZoW1CF5GTHCMkgXKMQoAYFRggYxwferBm60tU5PmmP/UEbmP8APdjt817uusbRCApeViA2IEaQgHsTgYGfmp6kv2dOjk+FXDw11vVLu3fVjDHDbKq/dkF3CnPAUkZbHJOMegqHqLwt1q5v7t3FvPHNvEUs7n7pS2VCIDlWA+jsQOT81b+jdR213u8ljuQ4dGBV1PypGRWzf6nFAuZGx3wPU4BPA/IH+VVzLWyHFJ8uu5ScXhnrbaK1i8MIK3KSx/erkgq4fJzjjK49eTXS6y8LNQutK06GIRm4tEKyIXAzuC/hbscbf3qzE6ogLbTkc4yRx+Lb/wC+K6kU6su5SCvfPpWTc14YqKnyinesOi9e1SwgS4igFxFK30o6gbPLUAk5IzkGmrrXp+9l0iOzsZFiuVSINGrhC6IuGRT6DOPggY9a7z9aW2SIxLKFOC0UbMox8+v6ZpV1LW4ptYtpIH3D7PIp7gg7hkEHkH4NT1J9HaOHt72tdtiFD4Ua3DPaXMVrarJAYz5ayd2jbdvlJbkse+09h6U5aD0FfxdRS38qILd/MOQ4JyyAfh796cpeuLNEU5d2OfpjjZn+k4JKgcDIPJrWl6hlGoLGroYHhDiPad/JxnOMD8s/pTqT67k9C++1oROjPD/VrA6g5gt5HnQLHHK6tG+ZMsHHttJ7/lXN0nws1H/6UFw0dtp0aOpIglLbiGyQiljyw+nGQMenobdu+rbaNzGN8ki/iWFC+38yOBSj1t1BDcPY+USHS7jLI6lXX2JU84+e1Hkn0Vj4e7aTWiyPSo6i0+QtECe+KlqmecmpV8QkBgiB7GZAf1Bpqrma7pC3KKrEjYwcY9x7/HNRml3DlHbBax5FTNWx09Gtzu5yp7/lSz4Z2Sm2X2JYn5OSP6Cnizttse0+2K5vTnTws12ISUGcFu/Jz/et5f2masmsVR9a/orXBEOuSleB9mjJx6/V+9c/XNdUl5pmARfXOQACCB2B7gEBgGDZxlWOG/WOj1muHnVnWSSMRnBGAAc5HHeuHqXhR9oj8ua6ndMg4dgTx25IzXDJiq+3o9cZ8crm330kKWj9cWV3J5Y8xGxxvAG/C7cKQTgkFv1IPpTM+sTC2nU/xo23HAHwvPPAP4cgY5JOa1rfwMt43R1kkDIQQQfUHPtTda9JbWyTH84jAY/8u9Q+Haf48GTxUtfvu14IukbSN4EP8IUYA7dqWNet4U16Py8BjAS+PfPGfnH7YpmPSDxMfs000UbclI2G39AVOP0rWh6BRZlnG7zQCCzMWL7u5Ynknj9K7qa5UteCJyY5qq5t7T/36aXQlkG3n3d8/ODgVjWY9msKE/2vH/embQunxakhSSpJPPfJOTXnUem1kuluQW8wJsx/Djdn271k4momfhlZ5eW79PejgdCW4kj+rvuYv7ls+v6YrT8TLSFbjTyuBKZwPnblf2zimO96S+9MtvJJC7fi8sgBj7lSCM1z7joFZWWSRpHmRw4kkbLHb2XtgL8DFJilCjRazY+s8u/O+w06V/kr+VT15s4CkYU+gr1XZnzySiiiqAUUUUBkVmiigCiiigCiiigCiiigCiiigMP2qKiipYP/2Q=="/>
          <p:cNvSpPr>
            <a:spLocks noChangeAspect="1" noChangeArrowheads="1"/>
          </p:cNvSpPr>
          <p:nvPr/>
        </p:nvSpPr>
        <p:spPr bwMode="auto">
          <a:xfrm>
            <a:off x="120650" y="-241300"/>
            <a:ext cx="1209675" cy="476250"/>
          </a:xfrm>
          <a:prstGeom prst="rect">
            <a:avLst/>
          </a:prstGeom>
          <a:noFill/>
          <a:ln w="9525">
            <a:noFill/>
            <a:miter lim="800000"/>
            <a:headEnd/>
            <a:tailEnd/>
          </a:ln>
        </p:spPr>
        <p:txBody>
          <a:bodyPr/>
          <a:lstStyle/>
          <a:p>
            <a:endParaRPr lang="es-CO" dirty="0"/>
          </a:p>
        </p:txBody>
      </p:sp>
      <p:sp>
        <p:nvSpPr>
          <p:cNvPr id="52246" name="AutoShape 12" descr="data:image/jpg;base64,/9j/4AAQSkZJRgABAQAAAQABAAD/2wCEAAkGBg8QEBUUEBQUFRAVGBkaGBYTGRoaFhkfGRobHx8cHhojGzIgGiAnJRcbHy8kJzMrLiwsFyAxNTw2NScsMSkBCQoKDQsNGQ4PGjUeHiQ0NTMqNTQ1NDQsLiw1NTQ0Ni0xLywwNCwtNDQqNCw2LDQvLDQ0LDQ0NCwpNDY2LCkpLP/AABEIADIAfwMBIgACEQEDEQH/xAAcAAACAgMBAQAAAAAAAAAAAAAABgMHAQQFAgj/xAA2EAACAQMDAgUBBgQHAQAAAAABAgMABBEFEiEGMQcTQVFhIhQjMnGBoUKRscEkM1NUgpLwFf/EABkBAQEBAQEBAAAAAAAAAAAAAAACAQMEBf/EACIRAAMAAgAHAQEBAAAAAAAAAAABAgMRBBITITFBUSLBof/aAAwDAQACEQMRAD8AvGsGs0oeKPWL6Xp7TRAGZmWOPdyAzAncR64Ck498UA25oOfTvVHdI+G97rFut7f6jcAy5KKhJIAJGTztXsfpApv1HWIOmtOVLiWa8kdnCCRvrf3GSTtRRjP59uaAYzr8yxzkopeEr33R5Dck7SCePQ5wfitm/wCoRGzKI3ZlKDBKruDso3Lk5YDeBntniq50bxciWdLe/wBPa0S5ClXY7gwbhSwKgkdhnnHtW/1r1+1pJNjS5ZUj+l55mEcZH0n7vg7hwp4xyo9qAsuSZVGWIUfJArKOCMg5B9R2qk/Ezq5NU6diuY0aPN0isjHO0qsmfqxyO3PFK/U/WWpW+n6bHB59tEsAxNHIQs+VQkYA42E47nvQH0rRVYar4u3NjZQzXWnyI8jmMI8wBIVFPmZ8v1zjGPStvRvFqS5innTT7o20YXy2QbnmLNtwq7QMA9yCcf0AsSiqx0zxoZtQis7qxkt2mZVUmQMwLnC7l2DGTx3yKxrPjcttfT2n2KWV4iyoYn3NIwwQNnl/SOSScnGOxoCz6KrjpXxpt7u2uppoXhNoodkDb9yk4G04HOeMH3HPt56R8V7vUpV8jT/8MZAjyfaELxjjLtHtzgZ/tmgLJPao6k9KjqWCauB1v0lFqlm9tIxXJDI4GSjL2OPUckEexNd+tTUNSigCmU4DMFBx6nP8u3etbSW2ak6ekU7ovTfV2lobe0NvLbgnYWZCFyc8bsMPfHIzW51N4Zavqenx/bZoW1CF5GTHCMkgXKMQoAYFRggYxwferBm60tU5PmmP/UEbmP8APdjt817uusbRCApeViA2IEaQgHsTgYGfmp6kv2dOjk+FXDw11vVLu3fVjDHDbKq/dkF3CnPAUkZbHJOMegqHqLwt1q5v7t3FvPHNvEUs7n7pS2VCIDlWA+jsQOT81b+jdR213u8ljuQ4dGBV1PypGRWzf6nFAuZGx3wPU4BPA/IH+VVzLWyHFJ8uu5ScXhnrbaK1i8MIK3KSx/erkgq4fJzjjK49eTXS6y8LNQutK06GIRm4tEKyIXAzuC/hbscbf3qzE6ogLbTkc4yRx+Lb/wC+K6kU6su5SCvfPpWTc14YqKnyinesOi9e1SwgS4igFxFK30o6gbPLUAk5IzkGmrrXp+9l0iOzsZFiuVSINGrhC6IuGRT6DOPggY9a7z9aW2SIxLKFOC0UbMox8+v6ZpV1LW4ptYtpIH3D7PIp7gg7hkEHkH4NT1J9HaOHt72tdtiFD4Ua3DPaXMVrarJAYz5ayd2jbdvlJbkse+09h6U5aD0FfxdRS38qILd/MOQ4JyyAfh796cpeuLNEU5d2OfpjjZn+k4JKgcDIPJrWl6hlGoLGroYHhDiPad/JxnOMD8s/pTqT67k9C++1oROjPD/VrA6g5gt5HnQLHHK6tG+ZMsHHttJ7/lXN0nws1H/6UFw0dtp0aOpIglLbiGyQiljyw+nGQMenobdu+rbaNzGN8ki/iWFC+38yOBSj1t1BDcPY+USHS7jLI6lXX2JU84+e1Hkn0Vj4e7aTWiyPSo6i0+QtECe+KlqmecmpV8QkBgiB7GZAf1Bpqrma7pC3KKrEjYwcY9x7/HNRml3DlHbBax5FTNWx09Gtzu5yp7/lSz4Z2Sm2X2JYn5OSP6Cnizttse0+2K5vTnTws12ISUGcFu/Jz/et5f2masmsVR9a/orXBEOuSleB9mjJx6/V+9c/XNdUl5pmARfXOQACCB2B7gEBgGDZxlWOG/WOj1muHnVnWSSMRnBGAAc5HHeuHqXhR9oj8ua6ndMg4dgTx25IzXDJiq+3o9cZ8crm330kKWj9cWV3J5Y8xGxxvAG/C7cKQTgkFv1IPpTM+sTC2nU/xo23HAHwvPPAP4cgY5JOa1rfwMt43R1kkDIQQQfUHPtTda9JbWyTH84jAY/8u9Q+Haf48GTxUtfvu14IukbSN4EP8IUYA7dqWNet4U16Py8BjAS+PfPGfnH7YpmPSDxMfs000UbclI2G39AVOP0rWh6BRZlnG7zQCCzMWL7u5Ynknj9K7qa5UteCJyY5qq5t7T/36aXQlkG3n3d8/ODgVjWY9msKE/2vH/embQunxakhSSpJPPfJOTXnUem1kuluQW8wJsx/Djdn271k4momfhlZ5eW79PejgdCW4kj+rvuYv7ls+v6YrT8TLSFbjTyuBKZwPnblf2zimO96S+9MtvJJC7fi8sgBj7lSCM1z7joFZWWSRpHmRw4kkbLHb2XtgL8DFJilCjRazY+s8u/O+w06V/kr+VT15s4CkYU+gr1XZnzySiiiqAUUUUBkVmiigCiiigCiiigCiiigCiiigMP2qKiipYP/2Q=="/>
          <p:cNvSpPr>
            <a:spLocks noChangeAspect="1" noChangeArrowheads="1"/>
          </p:cNvSpPr>
          <p:nvPr/>
        </p:nvSpPr>
        <p:spPr bwMode="auto">
          <a:xfrm>
            <a:off x="120650" y="-241300"/>
            <a:ext cx="1209675" cy="476250"/>
          </a:xfrm>
          <a:prstGeom prst="rect">
            <a:avLst/>
          </a:prstGeom>
          <a:noFill/>
          <a:ln w="9525">
            <a:noFill/>
            <a:miter lim="800000"/>
            <a:headEnd/>
            <a:tailEnd/>
          </a:ln>
        </p:spPr>
        <p:txBody>
          <a:bodyPr/>
          <a:lstStyle/>
          <a:p>
            <a:endParaRPr lang="es-CO" dirty="0"/>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3280" y="77"/>
            <a:ext cx="3086698" cy="1075518"/>
          </a:xfrm>
          <a:prstGeom prst="rect">
            <a:avLst/>
          </a:prstGeom>
        </p:spPr>
      </p:pic>
      <p:sp>
        <p:nvSpPr>
          <p:cNvPr id="9" name="Rectangle 8"/>
          <p:cNvSpPr/>
          <p:nvPr/>
        </p:nvSpPr>
        <p:spPr>
          <a:xfrm>
            <a:off x="0" y="1052513"/>
            <a:ext cx="9144000" cy="4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Tree>
    <p:extLst>
      <p:ext uri="{BB962C8B-B14F-4D97-AF65-F5344CB8AC3E}">
        <p14:creationId xmlns:p14="http://schemas.microsoft.com/office/powerpoint/2010/main" val="42821887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8"/>
          <p:cNvSpPr/>
          <p:nvPr/>
        </p:nvSpPr>
        <p:spPr>
          <a:xfrm>
            <a:off x="0" y="1052736"/>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4" name="Picture 23" descr="C:\Documents and Settings\cgeorge\Escritorio\LOGO NUEVO\LOGO JPG EMPRESAS\SPSM.jpg"/>
          <p:cNvPicPr>
            <a:picLocks noChangeAspect="1" noChangeArrowheads="1"/>
          </p:cNvPicPr>
          <p:nvPr/>
        </p:nvPicPr>
        <p:blipFill>
          <a:blip r:embed="rId3" cstate="print"/>
          <a:srcRect l="8820" t="27382" r="5836" b="28830"/>
          <a:stretch>
            <a:fillRect/>
          </a:stretch>
        </p:blipFill>
        <p:spPr bwMode="auto">
          <a:xfrm>
            <a:off x="137696" y="78775"/>
            <a:ext cx="2736850" cy="758825"/>
          </a:xfrm>
          <a:prstGeom prst="rect">
            <a:avLst/>
          </a:prstGeom>
          <a:noFill/>
          <a:ln w="9525">
            <a:noFill/>
            <a:miter lim="800000"/>
            <a:headEnd/>
            <a:tailEnd/>
          </a:ln>
        </p:spPr>
      </p:pic>
      <p:sp>
        <p:nvSpPr>
          <p:cNvPr id="15" name="TextBox 14"/>
          <p:cNvSpPr txBox="1"/>
          <p:nvPr/>
        </p:nvSpPr>
        <p:spPr>
          <a:xfrm>
            <a:off x="179512" y="1052736"/>
            <a:ext cx="8713787" cy="1200329"/>
          </a:xfrm>
          <a:prstGeom prst="rect">
            <a:avLst/>
          </a:prstGeom>
          <a:noFill/>
        </p:spPr>
        <p:txBody>
          <a:bodyPr>
            <a:spAutoFit/>
          </a:bodyPr>
          <a:lstStyle/>
          <a:p>
            <a:pPr algn="ctr">
              <a:spcBef>
                <a:spcPts val="0"/>
              </a:spcBef>
              <a:defRPr/>
            </a:pPr>
            <a:r>
              <a:rPr lang="en-US" sz="3600" b="1" cap="all" dirty="0" smtClean="0">
                <a:solidFill>
                  <a:srgbClr val="002060"/>
                </a:solidFill>
                <a:latin typeface="Cambria" pitchFamily="18" charset="0"/>
              </a:rPr>
              <a:t>First prize of the americas</a:t>
            </a:r>
          </a:p>
          <a:p>
            <a:pPr algn="ctr">
              <a:spcBef>
                <a:spcPts val="0"/>
              </a:spcBef>
              <a:defRPr/>
            </a:pPr>
            <a:r>
              <a:rPr lang="en-US" sz="3600" b="1" cap="all" dirty="0" smtClean="0">
                <a:solidFill>
                  <a:srgbClr val="002060"/>
                </a:solidFill>
                <a:latin typeface="Cambria" pitchFamily="18" charset="0"/>
              </a:rPr>
              <a:t>CATEGORY R.S.E</a:t>
            </a:r>
            <a:endParaRPr lang="en-US" sz="3600" b="1" cap="all" dirty="0">
              <a:solidFill>
                <a:srgbClr val="002060"/>
              </a:solidFill>
              <a:latin typeface="Cambria" pitchFamily="18"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859" y="2126239"/>
            <a:ext cx="6450461" cy="439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118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8992" y="1714488"/>
            <a:ext cx="2520280" cy="249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3717032"/>
            <a:ext cx="2915816" cy="300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1" y="4270052"/>
            <a:ext cx="3240160" cy="2587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671" y="4140585"/>
            <a:ext cx="2707843"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8"/>
          <p:cNvSpPr/>
          <p:nvPr/>
        </p:nvSpPr>
        <p:spPr>
          <a:xfrm>
            <a:off x="0" y="1052736"/>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Picture 23" descr="C:\Documents and Settings\cgeorge\Escritorio\LOGO NUEVO\LOGO JPG EMPRESAS\SPSM.jpg"/>
          <p:cNvPicPr>
            <a:picLocks noChangeAspect="1" noChangeArrowheads="1"/>
          </p:cNvPicPr>
          <p:nvPr/>
        </p:nvPicPr>
        <p:blipFill>
          <a:blip r:embed="rId7" cstate="print"/>
          <a:srcRect l="8820" t="27382" r="5836" b="28830"/>
          <a:stretch>
            <a:fillRect/>
          </a:stretch>
        </p:blipFill>
        <p:spPr bwMode="auto">
          <a:xfrm>
            <a:off x="137696" y="78775"/>
            <a:ext cx="2736850" cy="758825"/>
          </a:xfrm>
          <a:prstGeom prst="rect">
            <a:avLst/>
          </a:prstGeom>
          <a:noFill/>
          <a:ln w="9525">
            <a:noFill/>
            <a:miter lim="800000"/>
            <a:headEnd/>
            <a:tailEnd/>
          </a:ln>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0481" y="2018804"/>
            <a:ext cx="3116015" cy="1861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029" y="1814336"/>
            <a:ext cx="2845123" cy="227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59171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ChangeArrowheads="1"/>
          </p:cNvSpPr>
          <p:nvPr/>
        </p:nvSpPr>
        <p:spPr bwMode="auto">
          <a:xfrm>
            <a:off x="-2523" y="88680"/>
            <a:ext cx="9194068" cy="6858000"/>
          </a:xfrm>
          <a:prstGeom prst="rect">
            <a:avLst/>
          </a:prstGeom>
          <a:solidFill>
            <a:schemeClr val="bg1"/>
          </a:solidFill>
          <a:ln w="9525">
            <a:noFill/>
            <a:miter lim="800000"/>
            <a:headEnd/>
            <a:tailEnd/>
          </a:ln>
        </p:spPr>
        <p:txBody>
          <a:bodyPr wrap="none" anchor="ctr"/>
          <a:lstStyle/>
          <a:p>
            <a:endParaRPr lang="es-CO" dirty="0"/>
          </a:p>
        </p:txBody>
      </p:sp>
      <p:sp>
        <p:nvSpPr>
          <p:cNvPr id="52245" name="AutoShape 10" descr="data:image/jpg;base64,/9j/4AAQSkZJRgABAQAAAQABAAD/2wCEAAkGBg8QEBUUEBQUFRAVGBkaGBYTGRoaFhkfGRobHx8cHhojGzIgGiAnJRcbHy8kJzMrLiwsFyAxNTw2NScsMSkBCQoKDQsNGQ4PGjUeHiQ0NTMqNTQ1NDQsLiw1NTQ0Ni0xLywwNCwtNDQqNCw2LDQvLDQ0LDQ0NCwpNDY2LCkpLP/AABEIADIAfwMBIgACEQEDEQH/xAAcAAACAgMBAQAAAAAAAAAAAAAABgMHAQQFAgj/xAA2EAACAQMDAgUBBgQHAQAAAAABAgMABBEFEiEGMQcTQVFhIhQjMnGBoUKRscEkM1NUgpLwFf/EABkBAQEBAQEBAAAAAAAAAAAAAAACAQMEBf/EACIRAAMAAgAHAQEBAAAAAAAAAAABAgMRBBITITFBUSLBof/aAAwDAQACEQMRAD8AvGsGs0oeKPWL6Xp7TRAGZmWOPdyAzAncR64Ck498UA25oOfTvVHdI+G97rFut7f6jcAy5KKhJIAJGTztXsfpApv1HWIOmtOVLiWa8kdnCCRvrf3GSTtRRjP59uaAYzr8yxzkopeEr33R5Dck7SCePQ5wfitm/wCoRGzKI3ZlKDBKruDso3Lk5YDeBntniq50bxciWdLe/wBPa0S5ClXY7gwbhSwKgkdhnnHtW/1r1+1pJNjS5ZUj+l55mEcZH0n7vg7hwp4xyo9qAsuSZVGWIUfJArKOCMg5B9R2qk/Ezq5NU6diuY0aPN0isjHO0qsmfqxyO3PFK/U/WWpW+n6bHB59tEsAxNHIQs+VQkYA42E47nvQH0rRVYar4u3NjZQzXWnyI8jmMI8wBIVFPmZ8v1zjGPStvRvFqS5innTT7o20YXy2QbnmLNtwq7QMA9yCcf0AsSiqx0zxoZtQis7qxkt2mZVUmQMwLnC7l2DGTx3yKxrPjcttfT2n2KWV4iyoYn3NIwwQNnl/SOSScnGOxoCz6KrjpXxpt7u2uppoXhNoodkDb9yk4G04HOeMH3HPt56R8V7vUpV8jT/8MZAjyfaELxjjLtHtzgZ/tmgLJPao6k9KjqWCauB1v0lFqlm9tIxXJDI4GSjL2OPUckEexNd+tTUNSigCmU4DMFBx6nP8u3etbSW2ak6ekU7ovTfV2lobe0NvLbgnYWZCFyc8bsMPfHIzW51N4Zavqenx/bZoW1CF5GTHCMkgXKMQoAYFRggYxwferBm60tU5PmmP/UEbmP8APdjt817uusbRCApeViA2IEaQgHsTgYGfmp6kv2dOjk+FXDw11vVLu3fVjDHDbKq/dkF3CnPAUkZbHJOMegqHqLwt1q5v7t3FvPHNvEUs7n7pS2VCIDlWA+jsQOT81b+jdR213u8ljuQ4dGBV1PypGRWzf6nFAuZGx3wPU4BPA/IH+VVzLWyHFJ8uu5ScXhnrbaK1i8MIK3KSx/erkgq4fJzjjK49eTXS6y8LNQutK06GIRm4tEKyIXAzuC/hbscbf3qzE6ogLbTkc4yRx+Lb/wC+K6kU6su5SCvfPpWTc14YqKnyinesOi9e1SwgS4igFxFK30o6gbPLUAk5IzkGmrrXp+9l0iOzsZFiuVSINGrhC6IuGRT6DOPggY9a7z9aW2SIxLKFOC0UbMox8+v6ZpV1LW4ptYtpIH3D7PIp7gg7hkEHkH4NT1J9HaOHt72tdtiFD4Ua3DPaXMVrarJAYz5ayd2jbdvlJbkse+09h6U5aD0FfxdRS38qILd/MOQ4JyyAfh796cpeuLNEU5d2OfpjjZn+k4JKgcDIPJrWl6hlGoLGroYHhDiPad/JxnOMD8s/pTqT67k9C++1oROjPD/VrA6g5gt5HnQLHHK6tG+ZMsHHttJ7/lXN0nws1H/6UFw0dtp0aOpIglLbiGyQiljyw+nGQMenobdu+rbaNzGN8ki/iWFC+38yOBSj1t1BDcPY+USHS7jLI6lXX2JU84+e1Hkn0Vj4e7aTWiyPSo6i0+QtECe+KlqmecmpV8QkBgiB7GZAf1Bpqrma7pC3KKrEjYwcY9x7/HNRml3DlHbBax5FTNWx09Gtzu5yp7/lSz4Z2Sm2X2JYn5OSP6Cnizttse0+2K5vTnTws12ISUGcFu/Jz/et5f2masmsVR9a/orXBEOuSleB9mjJx6/V+9c/XNdUl5pmARfXOQACCB2B7gEBgGDZxlWOG/WOj1muHnVnWSSMRnBGAAc5HHeuHqXhR9oj8ua6ndMg4dgTx25IzXDJiq+3o9cZ8crm330kKWj9cWV3J5Y8xGxxvAG/C7cKQTgkFv1IPpTM+sTC2nU/xo23HAHwvPPAP4cgY5JOa1rfwMt43R1kkDIQQQfUHPtTda9JbWyTH84jAY/8u9Q+Haf48GTxUtfvu14IukbSN4EP8IUYA7dqWNet4U16Py8BjAS+PfPGfnH7YpmPSDxMfs000UbclI2G39AVOP0rWh6BRZlnG7zQCCzMWL7u5Ynknj9K7qa5UteCJyY5qq5t7T/36aXQlkG3n3d8/ODgVjWY9msKE/2vH/embQunxakhSSpJPPfJOTXnUem1kuluQW8wJsx/Djdn271k4momfhlZ5eW79PejgdCW4kj+rvuYv7ls+v6YrT8TLSFbjTyuBKZwPnblf2zimO96S+9MtvJJC7fi8sgBj7lSCM1z7joFZWWSRpHmRw4kkbLHb2XtgL8DFJilCjRazY+s8u/O+w06V/kr+VT15s4CkYU+gr1XZnzySiiiqAUUUUBkVmiigCiiigCiiigCiiigCiiigMP2qKiipYP/2Q=="/>
          <p:cNvSpPr>
            <a:spLocks noChangeAspect="1" noChangeArrowheads="1"/>
          </p:cNvSpPr>
          <p:nvPr/>
        </p:nvSpPr>
        <p:spPr bwMode="auto">
          <a:xfrm>
            <a:off x="120650" y="-241300"/>
            <a:ext cx="1209675" cy="476250"/>
          </a:xfrm>
          <a:prstGeom prst="rect">
            <a:avLst/>
          </a:prstGeom>
          <a:noFill/>
          <a:ln w="9525">
            <a:noFill/>
            <a:miter lim="800000"/>
            <a:headEnd/>
            <a:tailEnd/>
          </a:ln>
        </p:spPr>
        <p:txBody>
          <a:bodyPr/>
          <a:lstStyle/>
          <a:p>
            <a:endParaRPr lang="es-CO" dirty="0"/>
          </a:p>
        </p:txBody>
      </p:sp>
      <p:sp>
        <p:nvSpPr>
          <p:cNvPr id="52246" name="AutoShape 12" descr="data:image/jpg;base64,/9j/4AAQSkZJRgABAQAAAQABAAD/2wCEAAkGBg8QEBUUEBQUFRAVGBkaGBYTGRoaFhkfGRobHx8cHhojGzIgGiAnJRcbHy8kJzMrLiwsFyAxNTw2NScsMSkBCQoKDQsNGQ4PGjUeHiQ0NTMqNTQ1NDQsLiw1NTQ0Ni0xLywwNCwtNDQqNCw2LDQvLDQ0LDQ0NCwpNDY2LCkpLP/AABEIADIAfwMBIgACEQEDEQH/xAAcAAACAgMBAQAAAAAAAAAAAAAABgMHAQQFAgj/xAA2EAACAQMDAgUBBgQHAQAAAAABAgMABBEFEiEGMQcTQVFhIhQjMnGBoUKRscEkM1NUgpLwFf/EABkBAQEBAQEBAAAAAAAAAAAAAAACAQMEBf/EACIRAAMAAgAHAQEBAAAAAAAAAAABAgMRBBITITFBUSLBof/aAAwDAQACEQMRAD8AvGsGs0oeKPWL6Xp7TRAGZmWOPdyAzAncR64Ck498UA25oOfTvVHdI+G97rFut7f6jcAy5KKhJIAJGTztXsfpApv1HWIOmtOVLiWa8kdnCCRvrf3GSTtRRjP59uaAYzr8yxzkopeEr33R5Dck7SCePQ5wfitm/wCoRGzKI3ZlKDBKruDso3Lk5YDeBntniq50bxciWdLe/wBPa0S5ClXY7gwbhSwKgkdhnnHtW/1r1+1pJNjS5ZUj+l55mEcZH0n7vg7hwp4xyo9qAsuSZVGWIUfJArKOCMg5B9R2qk/Ezq5NU6diuY0aPN0isjHO0qsmfqxyO3PFK/U/WWpW+n6bHB59tEsAxNHIQs+VQkYA42E47nvQH0rRVYar4u3NjZQzXWnyI8jmMI8wBIVFPmZ8v1zjGPStvRvFqS5innTT7o20YXy2QbnmLNtwq7QMA9yCcf0AsSiqx0zxoZtQis7qxkt2mZVUmQMwLnC7l2DGTx3yKxrPjcttfT2n2KWV4iyoYn3NIwwQNnl/SOSScnGOxoCz6KrjpXxpt7u2uppoXhNoodkDb9yk4G04HOeMH3HPt56R8V7vUpV8jT/8MZAjyfaELxjjLtHtzgZ/tmgLJPao6k9KjqWCauB1v0lFqlm9tIxXJDI4GSjL2OPUckEexNd+tTUNSigCmU4DMFBx6nP8u3etbSW2ak6ekU7ovTfV2lobe0NvLbgnYWZCFyc8bsMPfHIzW51N4Zavqenx/bZoW1CF5GTHCMkgXKMQoAYFRggYxwferBm60tU5PmmP/UEbmP8APdjt817uusbRCApeViA2IEaQgHsTgYGfmp6kv2dOjk+FXDw11vVLu3fVjDHDbKq/dkF3CnPAUkZbHJOMegqHqLwt1q5v7t3FvPHNvEUs7n7pS2VCIDlWA+jsQOT81b+jdR213u8ljuQ4dGBV1PypGRWzf6nFAuZGx3wPU4BPA/IH+VVzLWyHFJ8uu5ScXhnrbaK1i8MIK3KSx/erkgq4fJzjjK49eTXS6y8LNQutK06GIRm4tEKyIXAzuC/hbscbf3qzE6ogLbTkc4yRx+Lb/wC+K6kU6su5SCvfPpWTc14YqKnyinesOi9e1SwgS4igFxFK30o6gbPLUAk5IzkGmrrXp+9l0iOzsZFiuVSINGrhC6IuGRT6DOPggY9a7z9aW2SIxLKFOC0UbMox8+v6ZpV1LW4ptYtpIH3D7PIp7gg7hkEHkH4NT1J9HaOHt72tdtiFD4Ua3DPaXMVrarJAYz5ayd2jbdvlJbkse+09h6U5aD0FfxdRS38qILd/MOQ4JyyAfh796cpeuLNEU5d2OfpjjZn+k4JKgcDIPJrWl6hlGoLGroYHhDiPad/JxnOMD8s/pTqT67k9C++1oROjPD/VrA6g5gt5HnQLHHK6tG+ZMsHHttJ7/lXN0nws1H/6UFw0dtp0aOpIglLbiGyQiljyw+nGQMenobdu+rbaNzGN8ki/iWFC+38yOBSj1t1BDcPY+USHS7jLI6lXX2JU84+e1Hkn0Vj4e7aTWiyPSo6i0+QtECe+KlqmecmpV8QkBgiB7GZAf1Bpqrma7pC3KKrEjYwcY9x7/HNRml3DlHbBax5FTNWx09Gtzu5yp7/lSz4Z2Sm2X2JYn5OSP6Cnizttse0+2K5vTnTws12ISUGcFu/Jz/et5f2masmsVR9a/orXBEOuSleB9mjJx6/V+9c/XNdUl5pmARfXOQACCB2B7gEBgGDZxlWOG/WOj1muHnVnWSSMRnBGAAc5HHeuHqXhR9oj8ua6ndMg4dgTx25IzXDJiq+3o9cZ8crm330kKWj9cWV3J5Y8xGxxvAG/C7cKQTgkFv1IPpTM+sTC2nU/xo23HAHwvPPAP4cgY5JOa1rfwMt43R1kkDIQQQfUHPtTda9JbWyTH84jAY/8u9Q+Haf48GTxUtfvu14IukbSN4EP8IUYA7dqWNet4U16Py8BjAS+PfPGfnH7YpmPSDxMfs000UbclI2G39AVOP0rWh6BRZlnG7zQCCzMWL7u5Ynknj9K7qa5UteCJyY5qq5t7T/36aXQlkG3n3d8/ODgVjWY9msKE/2vH/embQunxakhSSpJPPfJOTXnUem1kuluQW8wJsx/Djdn271k4momfhlZ5eW79PejgdCW4kj+rvuYv7ls+v6YrT8TLSFbjTyuBKZwPnblf2zimO96S+9MtvJJC7fi8sgBj7lSCM1z7joFZWWSRpHmRw4kkbLHb2XtgL8DFJilCjRazY+s8u/O+w06V/kr+VT15s4CkYU+gr1XZnzySiiiqAUUUUBkVmiigCiiigCiiigCiiigCiiigMP2qKiipYP/2Q=="/>
          <p:cNvSpPr>
            <a:spLocks noChangeAspect="1" noChangeArrowheads="1"/>
          </p:cNvSpPr>
          <p:nvPr/>
        </p:nvSpPr>
        <p:spPr bwMode="auto">
          <a:xfrm>
            <a:off x="120650" y="-241300"/>
            <a:ext cx="1209675" cy="476250"/>
          </a:xfrm>
          <a:prstGeom prst="rect">
            <a:avLst/>
          </a:prstGeom>
          <a:noFill/>
          <a:ln w="9525">
            <a:noFill/>
            <a:miter lim="800000"/>
            <a:headEnd/>
            <a:tailEnd/>
          </a:ln>
        </p:spPr>
        <p:txBody>
          <a:bodyPr/>
          <a:lstStyle/>
          <a:p>
            <a:endParaRPr lang="es-CO"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6601" b="17817"/>
          <a:stretch/>
        </p:blipFill>
        <p:spPr>
          <a:xfrm>
            <a:off x="3491880" y="140990"/>
            <a:ext cx="2483768" cy="865436"/>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15982" b="20884"/>
          <a:stretch/>
        </p:blipFill>
        <p:spPr>
          <a:xfrm>
            <a:off x="6443663" y="44624"/>
            <a:ext cx="2699792" cy="940706"/>
          </a:xfrm>
          <a:prstGeom prst="rect">
            <a:avLst/>
          </a:prstGeom>
        </p:spPr>
      </p:pic>
      <p:sp>
        <p:nvSpPr>
          <p:cNvPr id="29" name="Rectangle 28"/>
          <p:cNvSpPr/>
          <p:nvPr/>
        </p:nvSpPr>
        <p:spPr>
          <a:xfrm>
            <a:off x="0" y="1052736"/>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Text Box 13"/>
          <p:cNvSpPr txBox="1">
            <a:spLocks noChangeArrowheads="1"/>
          </p:cNvSpPr>
          <p:nvPr/>
        </p:nvSpPr>
        <p:spPr bwMode="auto">
          <a:xfrm>
            <a:off x="2051720" y="3068960"/>
            <a:ext cx="5040560" cy="119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8913" indent="-188913" eaLnBrk="0" hangingPunct="0">
              <a:defRPr sz="2400" b="1">
                <a:solidFill>
                  <a:schemeClr val="bg1"/>
                </a:solidFill>
                <a:latin typeface="Calibri" pitchFamily="34" charset="0"/>
              </a:defRPr>
            </a:lvl1pPr>
            <a:lvl2pPr marL="742950" indent="-285750" eaLnBrk="0" hangingPunct="0">
              <a:defRPr sz="2400" b="1">
                <a:solidFill>
                  <a:schemeClr val="bg1"/>
                </a:solidFill>
                <a:latin typeface="Calibri" pitchFamily="34" charset="0"/>
              </a:defRPr>
            </a:lvl2pPr>
            <a:lvl3pPr marL="1143000" indent="-228600" eaLnBrk="0" hangingPunct="0">
              <a:defRPr sz="2400" b="1">
                <a:solidFill>
                  <a:schemeClr val="bg1"/>
                </a:solidFill>
                <a:latin typeface="Calibri" pitchFamily="34" charset="0"/>
              </a:defRPr>
            </a:lvl3pPr>
            <a:lvl4pPr marL="1600200" indent="-228600" eaLnBrk="0" hangingPunct="0">
              <a:defRPr sz="2400" b="1">
                <a:solidFill>
                  <a:schemeClr val="bg1"/>
                </a:solidFill>
                <a:latin typeface="Calibri" pitchFamily="34" charset="0"/>
              </a:defRPr>
            </a:lvl4pPr>
            <a:lvl5pPr marL="2057400" indent="-228600" eaLnBrk="0" hangingPunct="0">
              <a:defRPr sz="2400" b="1">
                <a:solidFill>
                  <a:schemeClr val="bg1"/>
                </a:solidFill>
                <a:latin typeface="Calibri" pitchFamily="34" charset="0"/>
              </a:defRPr>
            </a:lvl5pPr>
            <a:lvl6pPr marL="2514600" indent="-228600" algn="ctr" eaLnBrk="0" fontAlgn="base" hangingPunct="0">
              <a:spcBef>
                <a:spcPct val="50000"/>
              </a:spcBef>
              <a:spcAft>
                <a:spcPct val="0"/>
              </a:spcAft>
              <a:defRPr sz="2400" b="1">
                <a:solidFill>
                  <a:schemeClr val="bg1"/>
                </a:solidFill>
                <a:latin typeface="Calibri" pitchFamily="34" charset="0"/>
              </a:defRPr>
            </a:lvl6pPr>
            <a:lvl7pPr marL="2971800" indent="-228600" algn="ctr" eaLnBrk="0" fontAlgn="base" hangingPunct="0">
              <a:spcBef>
                <a:spcPct val="50000"/>
              </a:spcBef>
              <a:spcAft>
                <a:spcPct val="0"/>
              </a:spcAft>
              <a:defRPr sz="2400" b="1">
                <a:solidFill>
                  <a:schemeClr val="bg1"/>
                </a:solidFill>
                <a:latin typeface="Calibri" pitchFamily="34" charset="0"/>
              </a:defRPr>
            </a:lvl7pPr>
            <a:lvl8pPr marL="3429000" indent="-228600" algn="ctr" eaLnBrk="0" fontAlgn="base" hangingPunct="0">
              <a:spcBef>
                <a:spcPct val="50000"/>
              </a:spcBef>
              <a:spcAft>
                <a:spcPct val="0"/>
              </a:spcAft>
              <a:defRPr sz="2400" b="1">
                <a:solidFill>
                  <a:schemeClr val="bg1"/>
                </a:solidFill>
                <a:latin typeface="Calibri" pitchFamily="34" charset="0"/>
              </a:defRPr>
            </a:lvl8pPr>
            <a:lvl9pPr marL="3886200" indent="-228600" algn="ctr" eaLnBrk="0" fontAlgn="base" hangingPunct="0">
              <a:spcBef>
                <a:spcPct val="50000"/>
              </a:spcBef>
              <a:spcAft>
                <a:spcPct val="0"/>
              </a:spcAft>
              <a:defRPr sz="2400" b="1">
                <a:solidFill>
                  <a:schemeClr val="bg1"/>
                </a:solidFill>
                <a:latin typeface="Calibri" pitchFamily="34" charset="0"/>
              </a:defRPr>
            </a:lvl9pPr>
          </a:lstStyle>
          <a:p>
            <a:pPr marL="0" indent="0" algn="ctr">
              <a:lnSpc>
                <a:spcPct val="120000"/>
              </a:lnSpc>
            </a:pPr>
            <a:r>
              <a:rPr lang="en-US" sz="6600" dirty="0" smtClean="0">
                <a:solidFill>
                  <a:srgbClr val="0070C0"/>
                </a:solidFill>
                <a:latin typeface="Cambria" pitchFamily="18" charset="0"/>
                <a:cs typeface="Helvetica"/>
                <a:hlinkClick r:id="rId5" action="ppaction://hlinkfile"/>
              </a:rPr>
              <a:t>VIDEO</a:t>
            </a:r>
            <a:endParaRPr lang="en-US" sz="6600" dirty="0">
              <a:solidFill>
                <a:srgbClr val="0070C0"/>
              </a:solidFill>
              <a:latin typeface="Cambria" pitchFamily="18" charset="0"/>
              <a:cs typeface="Helvetica"/>
            </a:endParaRPr>
          </a:p>
        </p:txBody>
      </p:sp>
    </p:spTree>
    <p:extLst>
      <p:ext uri="{BB962C8B-B14F-4D97-AF65-F5344CB8AC3E}">
        <p14:creationId xmlns:p14="http://schemas.microsoft.com/office/powerpoint/2010/main" val="641107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ChangeArrowheads="1"/>
          </p:cNvSpPr>
          <p:nvPr/>
        </p:nvSpPr>
        <p:spPr bwMode="auto">
          <a:xfrm>
            <a:off x="-2523" y="140990"/>
            <a:ext cx="9194068" cy="6858000"/>
          </a:xfrm>
          <a:prstGeom prst="rect">
            <a:avLst/>
          </a:prstGeom>
          <a:solidFill>
            <a:schemeClr val="bg1"/>
          </a:solidFill>
          <a:ln w="9525">
            <a:noFill/>
            <a:miter lim="800000"/>
            <a:headEnd/>
            <a:tailEnd/>
          </a:ln>
        </p:spPr>
        <p:txBody>
          <a:bodyPr wrap="none" anchor="ctr"/>
          <a:lstStyle/>
          <a:p>
            <a:endParaRPr lang="es-CO" dirty="0"/>
          </a:p>
        </p:txBody>
      </p:sp>
      <p:sp>
        <p:nvSpPr>
          <p:cNvPr id="52245" name="AutoShape 10" descr="data:image/jpg;base64,/9j/4AAQSkZJRgABAQAAAQABAAD/2wCEAAkGBg8QEBUUEBQUFRAVGBkaGBYTGRoaFhkfGRobHx8cHhojGzIgGiAnJRcbHy8kJzMrLiwsFyAxNTw2NScsMSkBCQoKDQsNGQ4PGjUeHiQ0NTMqNTQ1NDQsLiw1NTQ0Ni0xLywwNCwtNDQqNCw2LDQvLDQ0LDQ0NCwpNDY2LCkpLP/AABEIADIAfwMBIgACEQEDEQH/xAAcAAACAgMBAQAAAAAAAAAAAAAABgMHAQQFAgj/xAA2EAACAQMDAgUBBgQHAQAAAAABAgMABBEFEiEGMQcTQVFhIhQjMnGBoUKRscEkM1NUgpLwFf/EABkBAQEBAQEBAAAAAAAAAAAAAAACAQMEBf/EACIRAAMAAgAHAQEBAAAAAAAAAAABAgMRBBITITFBUSLBof/aAAwDAQACEQMRAD8AvGsGs0oeKPWL6Xp7TRAGZmWOPdyAzAncR64Ck498UA25oOfTvVHdI+G97rFut7f6jcAy5KKhJIAJGTztXsfpApv1HWIOmtOVLiWa8kdnCCRvrf3GSTtRRjP59uaAYzr8yxzkopeEr33R5Dck7SCePQ5wfitm/wCoRGzKI3ZlKDBKruDso3Lk5YDeBntniq50bxciWdLe/wBPa0S5ClXY7gwbhSwKgkdhnnHtW/1r1+1pJNjS5ZUj+l55mEcZH0n7vg7hwp4xyo9qAsuSZVGWIUfJArKOCMg5B9R2qk/Ezq5NU6diuY0aPN0isjHO0qsmfqxyO3PFK/U/WWpW+n6bHB59tEsAxNHIQs+VQkYA42E47nvQH0rRVYar4u3NjZQzXWnyI8jmMI8wBIVFPmZ8v1zjGPStvRvFqS5innTT7o20YXy2QbnmLNtwq7QMA9yCcf0AsSiqx0zxoZtQis7qxkt2mZVUmQMwLnC7l2DGTx3yKxrPjcttfT2n2KWV4iyoYn3NIwwQNnl/SOSScnGOxoCz6KrjpXxpt7u2uppoXhNoodkDb9yk4G04HOeMH3HPt56R8V7vUpV8jT/8MZAjyfaELxjjLtHtzgZ/tmgLJPao6k9KjqWCauB1v0lFqlm9tIxXJDI4GSjL2OPUckEexNd+tTUNSigCmU4DMFBx6nP8u3etbSW2ak6ekU7ovTfV2lobe0NvLbgnYWZCFyc8bsMPfHIzW51N4Zavqenx/bZoW1CF5GTHCMkgXKMQoAYFRggYxwferBm60tU5PmmP/UEbmP8APdjt817uusbRCApeViA2IEaQgHsTgYGfmp6kv2dOjk+FXDw11vVLu3fVjDHDbKq/dkF3CnPAUkZbHJOMegqHqLwt1q5v7t3FvPHNvEUs7n7pS2VCIDlWA+jsQOT81b+jdR213u8ljuQ4dGBV1PypGRWzf6nFAuZGx3wPU4BPA/IH+VVzLWyHFJ8uu5ScXhnrbaK1i8MIK3KSx/erkgq4fJzjjK49eTXS6y8LNQutK06GIRm4tEKyIXAzuC/hbscbf3qzE6ogLbTkc4yRx+Lb/wC+K6kU6su5SCvfPpWTc14YqKnyinesOi9e1SwgS4igFxFK30o6gbPLUAk5IzkGmrrXp+9l0iOzsZFiuVSINGrhC6IuGRT6DOPggY9a7z9aW2SIxLKFOC0UbMox8+v6ZpV1LW4ptYtpIH3D7PIp7gg7hkEHkH4NT1J9HaOHt72tdtiFD4Ua3DPaXMVrarJAYz5ayd2jbdvlJbkse+09h6U5aD0FfxdRS38qILd/MOQ4JyyAfh796cpeuLNEU5d2OfpjjZn+k4JKgcDIPJrWl6hlGoLGroYHhDiPad/JxnOMD8s/pTqT67k9C++1oROjPD/VrA6g5gt5HnQLHHK6tG+ZMsHHttJ7/lXN0nws1H/6UFw0dtp0aOpIglLbiGyQiljyw+nGQMenobdu+rbaNzGN8ki/iWFC+38yOBSj1t1BDcPY+USHS7jLI6lXX2JU84+e1Hkn0Vj4e7aTWiyPSo6i0+QtECe+KlqmecmpV8QkBgiB7GZAf1Bpqrma7pC3KKrEjYwcY9x7/HNRml3DlHbBax5FTNWx09Gtzu5yp7/lSz4Z2Sm2X2JYn5OSP6Cnizttse0+2K5vTnTws12ISUGcFu/Jz/et5f2masmsVR9a/orXBEOuSleB9mjJx6/V+9c/XNdUl5pmARfXOQACCB2B7gEBgGDZxlWOG/WOj1muHnVnWSSMRnBGAAc5HHeuHqXhR9oj8ua6ndMg4dgTx25IzXDJiq+3o9cZ8crm330kKWj9cWV3J5Y8xGxxvAG/C7cKQTgkFv1IPpTM+sTC2nU/xo23HAHwvPPAP4cgY5JOa1rfwMt43R1kkDIQQQfUHPtTda9JbWyTH84jAY/8u9Q+Haf48GTxUtfvu14IukbSN4EP8IUYA7dqWNet4U16Py8BjAS+PfPGfnH7YpmPSDxMfs000UbclI2G39AVOP0rWh6BRZlnG7zQCCzMWL7u5Ynknj9K7qa5UteCJyY5qq5t7T/36aXQlkG3n3d8/ODgVjWY9msKE/2vH/embQunxakhSSpJPPfJOTXnUem1kuluQW8wJsx/Djdn271k4momfhlZ5eW79PejgdCW4kj+rvuYv7ls+v6YrT8TLSFbjTyuBKZwPnblf2zimO96S+9MtvJJC7fi8sgBj7lSCM1z7joFZWWSRpHmRw4kkbLHb2XtgL8DFJilCjRazY+s8u/O+w06V/kr+VT15s4CkYU+gr1XZnzySiiiqAUUUUBkVmiigCiiigCiiigCiiigCiiigMP2qKiipYP/2Q=="/>
          <p:cNvSpPr>
            <a:spLocks noChangeAspect="1" noChangeArrowheads="1"/>
          </p:cNvSpPr>
          <p:nvPr/>
        </p:nvSpPr>
        <p:spPr bwMode="auto">
          <a:xfrm>
            <a:off x="120650" y="-241300"/>
            <a:ext cx="1209675" cy="476250"/>
          </a:xfrm>
          <a:prstGeom prst="rect">
            <a:avLst/>
          </a:prstGeom>
          <a:noFill/>
          <a:ln w="9525">
            <a:noFill/>
            <a:miter lim="800000"/>
            <a:headEnd/>
            <a:tailEnd/>
          </a:ln>
        </p:spPr>
        <p:txBody>
          <a:bodyPr/>
          <a:lstStyle/>
          <a:p>
            <a:endParaRPr lang="es-CO" dirty="0"/>
          </a:p>
        </p:txBody>
      </p:sp>
      <p:sp>
        <p:nvSpPr>
          <p:cNvPr id="52246" name="AutoShape 12" descr="data:image/jpg;base64,/9j/4AAQSkZJRgABAQAAAQABAAD/2wCEAAkGBg8QEBUUEBQUFRAVGBkaGBYTGRoaFhkfGRobHx8cHhojGzIgGiAnJRcbHy8kJzMrLiwsFyAxNTw2NScsMSkBCQoKDQsNGQ4PGjUeHiQ0NTMqNTQ1NDQsLiw1NTQ0Ni0xLywwNCwtNDQqNCw2LDQvLDQ0LDQ0NCwpNDY2LCkpLP/AABEIADIAfwMBIgACEQEDEQH/xAAcAAACAgMBAQAAAAAAAAAAAAAABgMHAQQFAgj/xAA2EAACAQMDAgUBBgQHAQAAAAABAgMABBEFEiEGMQcTQVFhIhQjMnGBoUKRscEkM1NUgpLwFf/EABkBAQEBAQEBAAAAAAAAAAAAAAACAQMEBf/EACIRAAMAAgAHAQEBAAAAAAAAAAABAgMRBBITITFBUSLBof/aAAwDAQACEQMRAD8AvGsGs0oeKPWL6Xp7TRAGZmWOPdyAzAncR64Ck498UA25oOfTvVHdI+G97rFut7f6jcAy5KKhJIAJGTztXsfpApv1HWIOmtOVLiWa8kdnCCRvrf3GSTtRRjP59uaAYzr8yxzkopeEr33R5Dck7SCePQ5wfitm/wCoRGzKI3ZlKDBKruDso3Lk5YDeBntniq50bxciWdLe/wBPa0S5ClXY7gwbhSwKgkdhnnHtW/1r1+1pJNjS5ZUj+l55mEcZH0n7vg7hwp4xyo9qAsuSZVGWIUfJArKOCMg5B9R2qk/Ezq5NU6diuY0aPN0isjHO0qsmfqxyO3PFK/U/WWpW+n6bHB59tEsAxNHIQs+VQkYA42E47nvQH0rRVYar4u3NjZQzXWnyI8jmMI8wBIVFPmZ8v1zjGPStvRvFqS5innTT7o20YXy2QbnmLNtwq7QMA9yCcf0AsSiqx0zxoZtQis7qxkt2mZVUmQMwLnC7l2DGTx3yKxrPjcttfT2n2KWV4iyoYn3NIwwQNnl/SOSScnGOxoCz6KrjpXxpt7u2uppoXhNoodkDb9yk4G04HOeMH3HPt56R8V7vUpV8jT/8MZAjyfaELxjjLtHtzgZ/tmgLJPao6k9KjqWCauB1v0lFqlm9tIxXJDI4GSjL2OPUckEexNd+tTUNSigCmU4DMFBx6nP8u3etbSW2ak6ekU7ovTfV2lobe0NvLbgnYWZCFyc8bsMPfHIzW51N4Zavqenx/bZoW1CF5GTHCMkgXKMQoAYFRggYxwferBm60tU5PmmP/UEbmP8APdjt817uusbRCApeViA2IEaQgHsTgYGfmp6kv2dOjk+FXDw11vVLu3fVjDHDbKq/dkF3CnPAUkZbHJOMegqHqLwt1q5v7t3FvPHNvEUs7n7pS2VCIDlWA+jsQOT81b+jdR213u8ljuQ4dGBV1PypGRWzf6nFAuZGx3wPU4BPA/IH+VVzLWyHFJ8uu5ScXhnrbaK1i8MIK3KSx/erkgq4fJzjjK49eTXS6y8LNQutK06GIRm4tEKyIXAzuC/hbscbf3qzE6ogLbTkc4yRx+Lb/wC+K6kU6su5SCvfPpWTc14YqKnyinesOi9e1SwgS4igFxFK30o6gbPLUAk5IzkGmrrXp+9l0iOzsZFiuVSINGrhC6IuGRT6DOPggY9a7z9aW2SIxLKFOC0UbMox8+v6ZpV1LW4ptYtpIH3D7PIp7gg7hkEHkH4NT1J9HaOHt72tdtiFD4Ua3DPaXMVrarJAYz5ayd2jbdvlJbkse+09h6U5aD0FfxdRS38qILd/MOQ4JyyAfh796cpeuLNEU5d2OfpjjZn+k4JKgcDIPJrWl6hlGoLGroYHhDiPad/JxnOMD8s/pTqT67k9C++1oROjPD/VrA6g5gt5HnQLHHK6tG+ZMsHHttJ7/lXN0nws1H/6UFw0dtp0aOpIglLbiGyQiljyw+nGQMenobdu+rbaNzGN8ki/iWFC+38yOBSj1t1BDcPY+USHS7jLI6lXX2JU84+e1Hkn0Vj4e7aTWiyPSo6i0+QtECe+KlqmecmpV8QkBgiB7GZAf1Bpqrma7pC3KKrEjYwcY9x7/HNRml3DlHbBax5FTNWx09Gtzu5yp7/lSz4Z2Sm2X2JYn5OSP6Cnizttse0+2K5vTnTws12ISUGcFu/Jz/et5f2masmsVR9a/orXBEOuSleB9mjJx6/V+9c/XNdUl5pmARfXOQACCB2B7gEBgGDZxlWOG/WOj1muHnVnWSSMRnBGAAc5HHeuHqXhR9oj8ua6ndMg4dgTx25IzXDJiq+3o9cZ8crm330kKWj9cWV3J5Y8xGxxvAG/C7cKQTgkFv1IPpTM+sTC2nU/xo23HAHwvPPAP4cgY5JOa1rfwMt43R1kkDIQQQfUHPtTda9JbWyTH84jAY/8u9Q+Haf48GTxUtfvu14IukbSN4EP8IUYA7dqWNet4U16Py8BjAS+PfPGfnH7YpmPSDxMfs000UbclI2G39AVOP0rWh6BRZlnG7zQCCzMWL7u5Ynknj9K7qa5UteCJyY5qq5t7T/36aXQlkG3n3d8/ODgVjWY9msKE/2vH/embQunxakhSSpJPPfJOTXnUem1kuluQW8wJsx/Djdn271k4momfhlZ5eW79PejgdCW4kj+rvuYv7ls+v6YrT8TLSFbjTyuBKZwPnblf2zimO96S+9MtvJJC7fi8sgBj7lSCM1z7joFZWWSRpHmRw4kkbLHb2XtgL8DFJilCjRazY+s8u/O+w06V/kr+VT15s4CkYU+gr1XZnzySiiiqAUUUUBkVmiigCiiigCiiigCiiigCiiigMP2qKiipYP/2Q=="/>
          <p:cNvSpPr>
            <a:spLocks noChangeAspect="1" noChangeArrowheads="1"/>
          </p:cNvSpPr>
          <p:nvPr/>
        </p:nvSpPr>
        <p:spPr bwMode="auto">
          <a:xfrm>
            <a:off x="120650" y="-241300"/>
            <a:ext cx="1209675" cy="476250"/>
          </a:xfrm>
          <a:prstGeom prst="rect">
            <a:avLst/>
          </a:prstGeom>
          <a:noFill/>
          <a:ln w="9525">
            <a:noFill/>
            <a:miter lim="800000"/>
            <a:headEnd/>
            <a:tailEnd/>
          </a:ln>
        </p:spPr>
        <p:txBody>
          <a:bodyPr/>
          <a:lstStyle/>
          <a:p>
            <a:endParaRPr lang="es-CO" dirty="0"/>
          </a:p>
        </p:txBody>
      </p:sp>
      <p:sp>
        <p:nvSpPr>
          <p:cNvPr id="29" name="Rectangle 28"/>
          <p:cNvSpPr/>
          <p:nvPr/>
        </p:nvSpPr>
        <p:spPr>
          <a:xfrm>
            <a:off x="0" y="1052736"/>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TextBox 15"/>
          <p:cNvSpPr txBox="1"/>
          <p:nvPr/>
        </p:nvSpPr>
        <p:spPr>
          <a:xfrm>
            <a:off x="-1" y="1198493"/>
            <a:ext cx="9191545" cy="646331"/>
          </a:xfrm>
          <a:prstGeom prst="rect">
            <a:avLst/>
          </a:prstGeom>
          <a:noFill/>
        </p:spPr>
        <p:txBody>
          <a:bodyPr wrap="square" rtlCol="0">
            <a:spAutoFit/>
          </a:bodyPr>
          <a:lstStyle/>
          <a:p>
            <a:pPr algn="ctr">
              <a:spcBef>
                <a:spcPct val="50000"/>
              </a:spcBef>
            </a:pPr>
            <a:r>
              <a:rPr lang="es-ES" sz="3600" b="1" dirty="0" smtClean="0">
                <a:solidFill>
                  <a:srgbClr val="002060"/>
                </a:solidFill>
                <a:latin typeface="Cambria" pitchFamily="18" charset="0"/>
              </a:rPr>
              <a:t>SOCIAL PROGRAMS</a:t>
            </a:r>
            <a:endParaRPr lang="es-ES" sz="3600" b="1" dirty="0">
              <a:solidFill>
                <a:srgbClr val="002060"/>
              </a:solidFill>
              <a:latin typeface="Cambria" pitchFamily="18" charset="0"/>
            </a:endParaRPr>
          </a:p>
        </p:txBody>
      </p:sp>
      <p:pic>
        <p:nvPicPr>
          <p:cNvPr id="15" name="Picture 7" descr="F:\IMG_0649.JPG"/>
          <p:cNvPicPr>
            <a:picLocks noChangeAspect="1" noChangeArrowheads="1"/>
          </p:cNvPicPr>
          <p:nvPr/>
        </p:nvPicPr>
        <p:blipFill>
          <a:blip r:embed="rId3" cstate="print"/>
          <a:srcRect t="8403"/>
          <a:stretch>
            <a:fillRect/>
          </a:stretch>
        </p:blipFill>
        <p:spPr bwMode="auto">
          <a:xfrm>
            <a:off x="6443663" y="1853505"/>
            <a:ext cx="2000250" cy="1287463"/>
          </a:xfrm>
          <a:prstGeom prst="rect">
            <a:avLst/>
          </a:prstGeom>
          <a:ln>
            <a:noFill/>
          </a:ln>
          <a:effectLst>
            <a:outerShdw blurRad="292100" dist="139700" dir="2700000" algn="tl" rotWithShape="0">
              <a:srgbClr val="333333">
                <a:alpha val="65000"/>
              </a:srgbClr>
            </a:outerShdw>
          </a:effectLst>
          <a:extLst/>
        </p:spPr>
      </p:pic>
      <p:pic>
        <p:nvPicPr>
          <p:cNvPr id="20" name="Picture 13" descr="P1019266"/>
          <p:cNvPicPr>
            <a:picLocks noChangeAspect="1" noChangeArrowheads="1"/>
          </p:cNvPicPr>
          <p:nvPr/>
        </p:nvPicPr>
        <p:blipFill>
          <a:blip r:embed="rId4" cstate="print"/>
          <a:srcRect t="19586"/>
          <a:stretch>
            <a:fillRect/>
          </a:stretch>
        </p:blipFill>
        <p:spPr bwMode="auto">
          <a:xfrm>
            <a:off x="392113" y="3596341"/>
            <a:ext cx="2106331" cy="1272819"/>
          </a:xfrm>
          <a:prstGeom prst="rect">
            <a:avLst/>
          </a:prstGeom>
          <a:ln>
            <a:noFill/>
          </a:ln>
          <a:effectLst>
            <a:outerShdw blurRad="292100" dist="139700" dir="2700000" algn="tl" rotWithShape="0">
              <a:srgbClr val="333333">
                <a:alpha val="65000"/>
              </a:srgbClr>
            </a:outerShdw>
          </a:effectLst>
          <a:extLst/>
        </p:spPr>
      </p:pic>
      <p:pic>
        <p:nvPicPr>
          <p:cNvPr id="23" name="Picture 7" descr="GetAttachment"/>
          <p:cNvPicPr>
            <a:picLocks noChangeAspect="1" noChangeArrowheads="1"/>
          </p:cNvPicPr>
          <p:nvPr/>
        </p:nvPicPr>
        <p:blipFill>
          <a:blip r:embed="rId5" cstate="print"/>
          <a:srcRect l="2756" t="7936" b="-490"/>
          <a:stretch>
            <a:fillRect/>
          </a:stretch>
        </p:blipFill>
        <p:spPr bwMode="auto">
          <a:xfrm>
            <a:off x="408781" y="1836489"/>
            <a:ext cx="2089663" cy="1304479"/>
          </a:xfrm>
          <a:prstGeom prst="rect">
            <a:avLst/>
          </a:prstGeom>
          <a:ln>
            <a:noFill/>
          </a:ln>
          <a:effectLst>
            <a:outerShdw blurRad="292100" dist="139700" dir="2700000" algn="tl" rotWithShape="0">
              <a:srgbClr val="333333">
                <a:alpha val="65000"/>
              </a:srgbClr>
            </a:outerShdw>
          </a:effectLst>
          <a:extLst/>
        </p:spPr>
      </p:pic>
      <p:pic>
        <p:nvPicPr>
          <p:cNvPr id="24" name="Picture 8" descr="PESCADORES"/>
          <p:cNvPicPr>
            <a:picLocks noChangeAspect="1" noChangeArrowheads="1"/>
          </p:cNvPicPr>
          <p:nvPr/>
        </p:nvPicPr>
        <p:blipFill>
          <a:blip r:embed="rId6" cstate="print"/>
          <a:srcRect/>
          <a:stretch>
            <a:fillRect/>
          </a:stretch>
        </p:blipFill>
        <p:spPr bwMode="auto">
          <a:xfrm>
            <a:off x="408782" y="5042415"/>
            <a:ext cx="2089662" cy="1482929"/>
          </a:xfrm>
          <a:prstGeom prst="rect">
            <a:avLst/>
          </a:prstGeom>
          <a:ln>
            <a:noFill/>
          </a:ln>
          <a:effectLst>
            <a:outerShdw blurRad="292100" dist="139700" dir="2700000" algn="tl" rotWithShape="0">
              <a:srgbClr val="333333">
                <a:alpha val="65000"/>
              </a:srgbClr>
            </a:outerShdw>
          </a:effectLst>
          <a:extLst/>
        </p:spPr>
      </p:pic>
      <p:pic>
        <p:nvPicPr>
          <p:cNvPr id="25" name="Picture 9" descr="niños kits"/>
          <p:cNvPicPr>
            <a:picLocks noChangeAspect="1" noChangeArrowheads="1"/>
          </p:cNvPicPr>
          <p:nvPr/>
        </p:nvPicPr>
        <p:blipFill rotWithShape="1">
          <a:blip r:embed="rId7" cstate="print"/>
          <a:srcRect b="48035"/>
          <a:stretch/>
        </p:blipFill>
        <p:spPr bwMode="auto">
          <a:xfrm>
            <a:off x="3371366" y="1895152"/>
            <a:ext cx="2064730" cy="1226071"/>
          </a:xfrm>
          <a:prstGeom prst="rect">
            <a:avLst/>
          </a:prstGeom>
          <a:ln>
            <a:noFill/>
          </a:ln>
          <a:effectLst>
            <a:outerShdw blurRad="292100" dist="139700" dir="2700000" algn="tl" rotWithShape="0">
              <a:srgbClr val="333333">
                <a:alpha val="65000"/>
              </a:srgbClr>
            </a:outerShdw>
          </a:effectLst>
          <a:extLst/>
        </p:spPr>
      </p:pic>
      <p:pic>
        <p:nvPicPr>
          <p:cNvPr id="26" name="Picture 11" descr="la castellana"/>
          <p:cNvPicPr>
            <a:picLocks noChangeAspect="1" noChangeArrowheads="1"/>
          </p:cNvPicPr>
          <p:nvPr/>
        </p:nvPicPr>
        <p:blipFill>
          <a:blip r:embed="rId8" cstate="print"/>
          <a:srcRect/>
          <a:stretch>
            <a:fillRect/>
          </a:stretch>
        </p:blipFill>
        <p:spPr bwMode="auto">
          <a:xfrm>
            <a:off x="6794326" y="5157192"/>
            <a:ext cx="2026146" cy="1211868"/>
          </a:xfrm>
          <a:prstGeom prst="rect">
            <a:avLst/>
          </a:prstGeom>
          <a:ln>
            <a:noFill/>
          </a:ln>
          <a:effectLst>
            <a:outerShdw blurRad="292100" dist="139700" dir="2700000" algn="tl" rotWithShape="0">
              <a:srgbClr val="333333">
                <a:alpha val="65000"/>
              </a:srgbClr>
            </a:outerShdw>
          </a:effectLst>
          <a:extLst/>
        </p:spPr>
      </p:pic>
      <p:sp>
        <p:nvSpPr>
          <p:cNvPr id="27" name="11 CuadroTexto"/>
          <p:cNvSpPr txBox="1">
            <a:spLocks noChangeArrowheads="1"/>
          </p:cNvSpPr>
          <p:nvPr/>
        </p:nvSpPr>
        <p:spPr bwMode="auto">
          <a:xfrm>
            <a:off x="152400" y="4777407"/>
            <a:ext cx="2663825" cy="307777"/>
          </a:xfrm>
          <a:prstGeom prst="rect">
            <a:avLst/>
          </a:prstGeom>
          <a:noFill/>
          <a:ln w="9525">
            <a:noFill/>
            <a:miter lim="800000"/>
            <a:headEnd/>
            <a:tailEnd/>
          </a:ln>
        </p:spPr>
        <p:txBody>
          <a:bodyPr>
            <a:spAutoFit/>
          </a:bodyPr>
          <a:lstStyle/>
          <a:p>
            <a:pPr algn="ctr">
              <a:spcBef>
                <a:spcPct val="20000"/>
              </a:spcBef>
            </a:pPr>
            <a:r>
              <a:rPr lang="es-ES_tradnl" sz="1400" b="1" dirty="0" smtClean="0">
                <a:solidFill>
                  <a:srgbClr val="000066"/>
                </a:solidFill>
                <a:latin typeface="Cambria" pitchFamily="18" charset="0"/>
              </a:rPr>
              <a:t>EARLY CHILDHOOD PROGRAM</a:t>
            </a:r>
            <a:endParaRPr lang="es-ES_tradnl" sz="1400" b="1" dirty="0">
              <a:latin typeface="Cambria" pitchFamily="18" charset="0"/>
            </a:endParaRPr>
          </a:p>
        </p:txBody>
      </p:sp>
      <p:sp>
        <p:nvSpPr>
          <p:cNvPr id="28" name="12 CuadroTexto"/>
          <p:cNvSpPr txBox="1">
            <a:spLocks noChangeArrowheads="1"/>
          </p:cNvSpPr>
          <p:nvPr/>
        </p:nvSpPr>
        <p:spPr bwMode="auto">
          <a:xfrm>
            <a:off x="71406" y="3121223"/>
            <a:ext cx="2820987" cy="307777"/>
          </a:xfrm>
          <a:prstGeom prst="rect">
            <a:avLst/>
          </a:prstGeom>
          <a:noFill/>
          <a:ln w="9525">
            <a:noFill/>
            <a:miter lim="800000"/>
            <a:headEnd/>
            <a:tailEnd/>
          </a:ln>
        </p:spPr>
        <p:txBody>
          <a:bodyPr>
            <a:spAutoFit/>
          </a:bodyPr>
          <a:lstStyle/>
          <a:p>
            <a:pPr algn="ctr">
              <a:spcBef>
                <a:spcPct val="20000"/>
              </a:spcBef>
            </a:pPr>
            <a:r>
              <a:rPr lang="es-ES" sz="1400" b="1" dirty="0" smtClean="0">
                <a:solidFill>
                  <a:srgbClr val="000066"/>
                </a:solidFill>
                <a:latin typeface="Cambria" pitchFamily="18" charset="0"/>
              </a:rPr>
              <a:t>OPERATION SMILE PROGRAM</a:t>
            </a:r>
            <a:endParaRPr lang="es-ES" sz="1400" b="1" dirty="0">
              <a:solidFill>
                <a:srgbClr val="000066"/>
              </a:solidFill>
              <a:latin typeface="Cambria" pitchFamily="18" charset="0"/>
            </a:endParaRPr>
          </a:p>
        </p:txBody>
      </p:sp>
      <p:sp>
        <p:nvSpPr>
          <p:cNvPr id="30" name="2 Rectángulo"/>
          <p:cNvSpPr>
            <a:spLocks noChangeArrowheads="1"/>
          </p:cNvSpPr>
          <p:nvPr/>
        </p:nvSpPr>
        <p:spPr bwMode="auto">
          <a:xfrm>
            <a:off x="3478316" y="3121223"/>
            <a:ext cx="2027991" cy="307777"/>
          </a:xfrm>
          <a:prstGeom prst="rect">
            <a:avLst/>
          </a:prstGeom>
          <a:noFill/>
          <a:ln w="9525">
            <a:noFill/>
            <a:miter lim="800000"/>
            <a:headEnd/>
            <a:tailEnd/>
          </a:ln>
        </p:spPr>
        <p:txBody>
          <a:bodyPr wrap="none">
            <a:spAutoFit/>
          </a:bodyPr>
          <a:lstStyle/>
          <a:p>
            <a:pPr algn="ctr"/>
            <a:r>
              <a:rPr lang="es-CO" sz="1400" b="1" dirty="0" smtClean="0">
                <a:solidFill>
                  <a:srgbClr val="000066"/>
                </a:solidFill>
                <a:latin typeface="Cambria" pitchFamily="18" charset="0"/>
              </a:rPr>
              <a:t>EDUCATION PROJECTS</a:t>
            </a:r>
            <a:endParaRPr lang="es-ES" sz="1400" dirty="0">
              <a:solidFill>
                <a:srgbClr val="000066"/>
              </a:solidFill>
              <a:latin typeface="Cambria" pitchFamily="18" charset="0"/>
            </a:endParaRPr>
          </a:p>
        </p:txBody>
      </p:sp>
      <p:sp>
        <p:nvSpPr>
          <p:cNvPr id="31" name="16 Rectángulo"/>
          <p:cNvSpPr>
            <a:spLocks noChangeArrowheads="1"/>
          </p:cNvSpPr>
          <p:nvPr/>
        </p:nvSpPr>
        <p:spPr bwMode="auto">
          <a:xfrm>
            <a:off x="495374" y="6453188"/>
            <a:ext cx="1902124" cy="307777"/>
          </a:xfrm>
          <a:prstGeom prst="rect">
            <a:avLst/>
          </a:prstGeom>
          <a:noFill/>
          <a:ln w="9525">
            <a:noFill/>
            <a:miter lim="800000"/>
            <a:headEnd/>
            <a:tailEnd/>
          </a:ln>
        </p:spPr>
        <p:txBody>
          <a:bodyPr wrap="none">
            <a:spAutoFit/>
          </a:bodyPr>
          <a:lstStyle/>
          <a:p>
            <a:pPr algn="ctr"/>
            <a:r>
              <a:rPr lang="es-MX" sz="1400" b="1" dirty="0" smtClean="0">
                <a:solidFill>
                  <a:srgbClr val="000066"/>
                </a:solidFill>
                <a:latin typeface="Cambria" pitchFamily="18" charset="0"/>
              </a:rPr>
              <a:t>FISHERS  IN THE BAY</a:t>
            </a:r>
            <a:endParaRPr lang="es-ES" sz="1400" dirty="0">
              <a:solidFill>
                <a:srgbClr val="000066"/>
              </a:solidFill>
              <a:latin typeface="Cambria" pitchFamily="18" charset="0"/>
            </a:endParaRPr>
          </a:p>
        </p:txBody>
      </p:sp>
      <p:sp>
        <p:nvSpPr>
          <p:cNvPr id="32" name="17 Rectángulo"/>
          <p:cNvSpPr>
            <a:spLocks noChangeArrowheads="1"/>
          </p:cNvSpPr>
          <p:nvPr/>
        </p:nvSpPr>
        <p:spPr bwMode="auto">
          <a:xfrm>
            <a:off x="6114577" y="6418811"/>
            <a:ext cx="3170237" cy="738664"/>
          </a:xfrm>
          <a:prstGeom prst="rect">
            <a:avLst/>
          </a:prstGeom>
          <a:noFill/>
          <a:ln w="9525">
            <a:noFill/>
            <a:miter lim="800000"/>
            <a:headEnd/>
            <a:tailEnd/>
          </a:ln>
        </p:spPr>
        <p:txBody>
          <a:bodyPr>
            <a:spAutoFit/>
          </a:bodyPr>
          <a:lstStyle/>
          <a:p>
            <a:pPr algn="ctr"/>
            <a:r>
              <a:rPr lang="es-MX" sz="1400" b="1" dirty="0" smtClean="0">
                <a:solidFill>
                  <a:srgbClr val="000066"/>
                </a:solidFill>
                <a:latin typeface="Cambria" pitchFamily="18" charset="0"/>
              </a:rPr>
              <a:t>REMODELING SOCCER FIELD </a:t>
            </a:r>
          </a:p>
          <a:p>
            <a:pPr algn="ctr"/>
            <a:r>
              <a:rPr lang="es-MX" sz="1400" b="1" dirty="0" smtClean="0">
                <a:solidFill>
                  <a:srgbClr val="000066"/>
                </a:solidFill>
                <a:latin typeface="Cambria" pitchFamily="18" charset="0"/>
              </a:rPr>
              <a:t>LA CASTELLANA</a:t>
            </a:r>
            <a:endParaRPr lang="es-MX" sz="1400" dirty="0">
              <a:solidFill>
                <a:srgbClr val="000066"/>
              </a:solidFill>
              <a:latin typeface="Cambria" pitchFamily="18" charset="0"/>
            </a:endParaRPr>
          </a:p>
          <a:p>
            <a:pPr algn="ctr"/>
            <a:endParaRPr lang="es-ES" sz="1400" dirty="0">
              <a:solidFill>
                <a:srgbClr val="000066"/>
              </a:solidFill>
              <a:latin typeface="Cambria" pitchFamily="18" charset="0"/>
            </a:endParaRPr>
          </a:p>
        </p:txBody>
      </p:sp>
      <p:sp>
        <p:nvSpPr>
          <p:cNvPr id="33" name="Rectangle 2"/>
          <p:cNvSpPr>
            <a:spLocks noChangeArrowheads="1"/>
          </p:cNvSpPr>
          <p:nvPr/>
        </p:nvSpPr>
        <p:spPr bwMode="auto">
          <a:xfrm>
            <a:off x="6307229" y="3121223"/>
            <a:ext cx="2265299" cy="307777"/>
          </a:xfrm>
          <a:prstGeom prst="rect">
            <a:avLst/>
          </a:prstGeom>
          <a:noFill/>
          <a:ln w="9525" algn="ctr">
            <a:noFill/>
            <a:miter lim="800000"/>
            <a:headEnd/>
            <a:tailEnd/>
          </a:ln>
        </p:spPr>
        <p:txBody>
          <a:bodyPr wrap="none">
            <a:spAutoFit/>
          </a:bodyPr>
          <a:lstStyle/>
          <a:p>
            <a:pPr algn="ctr"/>
            <a:r>
              <a:rPr lang="es-ES" sz="1400" b="1" dirty="0" smtClean="0">
                <a:solidFill>
                  <a:srgbClr val="000066"/>
                </a:solidFill>
                <a:latin typeface="Cambria" pitchFamily="18" charset="0"/>
              </a:rPr>
              <a:t>MICROCREDIT PROGRAM</a:t>
            </a:r>
            <a:endParaRPr lang="es-MX" sz="1400" b="1" dirty="0">
              <a:solidFill>
                <a:srgbClr val="000066"/>
              </a:solidFill>
              <a:latin typeface="Cambria" pitchFamily="18" charset="0"/>
            </a:endParaRPr>
          </a:p>
        </p:txBody>
      </p:sp>
      <p:sp>
        <p:nvSpPr>
          <p:cNvPr id="34" name="19 CuadroTexto"/>
          <p:cNvSpPr txBox="1">
            <a:spLocks noChangeArrowheads="1"/>
          </p:cNvSpPr>
          <p:nvPr/>
        </p:nvSpPr>
        <p:spPr bwMode="auto">
          <a:xfrm>
            <a:off x="5640387" y="4777407"/>
            <a:ext cx="3540125" cy="307777"/>
          </a:xfrm>
          <a:prstGeom prst="rect">
            <a:avLst/>
          </a:prstGeom>
          <a:noFill/>
          <a:ln w="9525">
            <a:noFill/>
            <a:miter lim="800000"/>
            <a:headEnd/>
            <a:tailEnd/>
          </a:ln>
        </p:spPr>
        <p:txBody>
          <a:bodyPr>
            <a:spAutoFit/>
          </a:bodyPr>
          <a:lstStyle/>
          <a:p>
            <a:pPr algn="ctr">
              <a:spcBef>
                <a:spcPct val="20000"/>
              </a:spcBef>
            </a:pPr>
            <a:r>
              <a:rPr lang="es-ES_tradnl" sz="1400" b="1" dirty="0" smtClean="0">
                <a:solidFill>
                  <a:srgbClr val="000066"/>
                </a:solidFill>
                <a:latin typeface="Cambria" pitchFamily="18" charset="0"/>
              </a:rPr>
              <a:t>INTERNATIONAL CHILDREN PROGRAM</a:t>
            </a:r>
            <a:endParaRPr lang="es-ES_tradnl" sz="1400" b="1" dirty="0">
              <a:latin typeface="Cambria" pitchFamily="18" charset="0"/>
            </a:endParaRPr>
          </a:p>
        </p:txBody>
      </p:sp>
      <p:pic>
        <p:nvPicPr>
          <p:cNvPr id="36" name="Picture 12" descr="DSC_0055"/>
          <p:cNvPicPr>
            <a:picLocks noChangeAspect="1" noChangeArrowheads="1"/>
          </p:cNvPicPr>
          <p:nvPr/>
        </p:nvPicPr>
        <p:blipFill>
          <a:blip r:embed="rId9" cstate="print"/>
          <a:srcRect/>
          <a:stretch>
            <a:fillRect/>
          </a:stretch>
        </p:blipFill>
        <p:spPr bwMode="auto">
          <a:xfrm>
            <a:off x="6464944" y="3501008"/>
            <a:ext cx="1995488" cy="1336675"/>
          </a:xfrm>
          <a:prstGeom prst="rect">
            <a:avLst/>
          </a:prstGeom>
          <a:ln>
            <a:noFill/>
          </a:ln>
          <a:effectLst>
            <a:outerShdw blurRad="292100" dist="139700" dir="2700000" algn="tl" rotWithShape="0">
              <a:srgbClr val="333333">
                <a:alpha val="65000"/>
              </a:srgbClr>
            </a:outerShdw>
          </a:effectLst>
          <a:extLst/>
        </p:spPr>
      </p:pic>
      <p:pic>
        <p:nvPicPr>
          <p:cNvPr id="37" name="Picture 36"/>
          <p:cNvPicPr>
            <a:picLocks noChangeAspect="1"/>
          </p:cNvPicPr>
          <p:nvPr/>
        </p:nvPicPr>
        <p:blipFill rotWithShape="1">
          <a:blip r:embed="rId10" cstate="print">
            <a:extLst>
              <a:ext uri="{28A0092B-C50C-407E-A947-70E740481C1C}">
                <a14:useLocalDpi xmlns:a14="http://schemas.microsoft.com/office/drawing/2010/main" val="0"/>
              </a:ext>
            </a:extLst>
          </a:blip>
          <a:srcRect t="23634" b="25875"/>
          <a:stretch/>
        </p:blipFill>
        <p:spPr>
          <a:xfrm>
            <a:off x="3174602" y="3881131"/>
            <a:ext cx="2621534" cy="703237"/>
          </a:xfrm>
          <a:prstGeom prst="rect">
            <a:avLst/>
          </a:prstGeom>
        </p:spPr>
      </p:pic>
      <p:pic>
        <p:nvPicPr>
          <p:cNvPr id="35" name="Picture 23" descr="C:\Documents and Settings\cgeorge\Escritorio\LOGO NUEVO\LOGO JPG EMPRESAS\SPSM.jpg"/>
          <p:cNvPicPr>
            <a:picLocks noChangeAspect="1" noChangeArrowheads="1"/>
          </p:cNvPicPr>
          <p:nvPr/>
        </p:nvPicPr>
        <p:blipFill>
          <a:blip r:embed="rId11" cstate="print"/>
          <a:srcRect l="8820" t="27382" r="5836" b="28830"/>
          <a:stretch>
            <a:fillRect/>
          </a:stretch>
        </p:blipFill>
        <p:spPr bwMode="auto">
          <a:xfrm>
            <a:off x="137696" y="78775"/>
            <a:ext cx="2736850" cy="758825"/>
          </a:xfrm>
          <a:prstGeom prst="rect">
            <a:avLst/>
          </a:prstGeom>
          <a:noFill/>
          <a:ln w="9525">
            <a:noFill/>
            <a:miter lim="800000"/>
            <a:headEnd/>
            <a:tailEnd/>
          </a:ln>
        </p:spPr>
      </p:pic>
    </p:spTree>
    <p:extLst>
      <p:ext uri="{BB962C8B-B14F-4D97-AF65-F5344CB8AC3E}">
        <p14:creationId xmlns:p14="http://schemas.microsoft.com/office/powerpoint/2010/main" val="1246647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jpoveda\AppData\Local\Microsoft\Windows\Temporary Internet Files\Content.Outlook\QG5LR0B9\SAM_0700 (2).JPG"/>
          <p:cNvPicPr>
            <a:picLocks noChangeAspect="1" noChangeArrowheads="1"/>
          </p:cNvPicPr>
          <p:nvPr/>
        </p:nvPicPr>
        <p:blipFill>
          <a:blip r:embed="rId3" cstate="print"/>
          <a:srcRect/>
          <a:stretch>
            <a:fillRect/>
          </a:stretch>
        </p:blipFill>
        <p:spPr bwMode="auto">
          <a:xfrm>
            <a:off x="0" y="1098455"/>
            <a:ext cx="9144000" cy="5759545"/>
          </a:xfrm>
          <a:prstGeom prst="rect">
            <a:avLst/>
          </a:prstGeom>
          <a:ln>
            <a:noFill/>
          </a:ln>
          <a:effectLst>
            <a:outerShdw blurRad="292100" dist="139700" dir="2700000" algn="tl" rotWithShape="0">
              <a:srgbClr val="333333">
                <a:alpha val="65000"/>
              </a:srgbClr>
            </a:outerShdw>
          </a:effectLst>
        </p:spPr>
      </p:pic>
      <p:pic>
        <p:nvPicPr>
          <p:cNvPr id="20" name="Picture 4" descr="ISO 14001-2004"/>
          <p:cNvPicPr>
            <a:picLocks noChangeAspect="1" noChangeArrowheads="1"/>
          </p:cNvPicPr>
          <p:nvPr/>
        </p:nvPicPr>
        <p:blipFill>
          <a:blip r:embed="rId4" cstate="print"/>
          <a:srcRect/>
          <a:stretch>
            <a:fillRect/>
          </a:stretch>
        </p:blipFill>
        <p:spPr bwMode="auto">
          <a:xfrm>
            <a:off x="7884368" y="5626373"/>
            <a:ext cx="1066800" cy="1042987"/>
          </a:xfrm>
          <a:prstGeom prst="rect">
            <a:avLst/>
          </a:prstGeom>
          <a:noFill/>
          <a:ln w="9525">
            <a:noFill/>
            <a:miter lim="800000"/>
            <a:headEnd/>
            <a:tailEnd/>
          </a:ln>
        </p:spPr>
      </p:pic>
      <p:pic>
        <p:nvPicPr>
          <p:cNvPr id="21" name="Picture 5" descr="ISO 9001-2000"/>
          <p:cNvPicPr>
            <a:picLocks noChangeAspect="1" noChangeArrowheads="1"/>
          </p:cNvPicPr>
          <p:nvPr/>
        </p:nvPicPr>
        <p:blipFill>
          <a:blip r:embed="rId5" cstate="print"/>
          <a:srcRect/>
          <a:stretch>
            <a:fillRect/>
          </a:stretch>
        </p:blipFill>
        <p:spPr bwMode="auto">
          <a:xfrm>
            <a:off x="6660232" y="5626373"/>
            <a:ext cx="1066800" cy="1042987"/>
          </a:xfrm>
          <a:prstGeom prst="rect">
            <a:avLst/>
          </a:prstGeom>
          <a:noFill/>
          <a:ln w="9525">
            <a:noFill/>
            <a:miter lim="800000"/>
            <a:headEnd/>
            <a:tailEnd/>
          </a:ln>
        </p:spPr>
      </p:pic>
      <p:sp>
        <p:nvSpPr>
          <p:cNvPr id="22" name="Text Box 10"/>
          <p:cNvSpPr txBox="1">
            <a:spLocks noChangeArrowheads="1"/>
          </p:cNvSpPr>
          <p:nvPr/>
        </p:nvSpPr>
        <p:spPr bwMode="auto">
          <a:xfrm>
            <a:off x="725487" y="6065365"/>
            <a:ext cx="3313113" cy="701675"/>
          </a:xfrm>
          <a:prstGeom prst="rect">
            <a:avLst/>
          </a:prstGeom>
          <a:noFill/>
          <a:ln w="9525">
            <a:noFill/>
            <a:miter lim="800000"/>
            <a:headEnd/>
            <a:tailEnd/>
          </a:ln>
        </p:spPr>
        <p:txBody>
          <a:bodyPr>
            <a:spAutoFit/>
          </a:bodyPr>
          <a:lstStyle/>
          <a:p>
            <a:pPr algn="ctr">
              <a:spcBef>
                <a:spcPct val="50000"/>
              </a:spcBef>
            </a:pPr>
            <a:r>
              <a:rPr lang="es-CO" sz="1900" b="1" dirty="0">
                <a:solidFill>
                  <a:schemeClr val="bg1"/>
                </a:solidFill>
                <a:latin typeface="Cambria" pitchFamily="18" charset="0"/>
              </a:rPr>
              <a:t>MAURICIO SUAREZ</a:t>
            </a:r>
            <a:r>
              <a:rPr lang="es-CO" sz="1900" dirty="0">
                <a:solidFill>
                  <a:schemeClr val="bg1"/>
                </a:solidFill>
                <a:latin typeface="Cambria" pitchFamily="18" charset="0"/>
              </a:rPr>
              <a:t>            msuarez@spsm.com.co</a:t>
            </a:r>
            <a:endParaRPr lang="es-ES" sz="1900" dirty="0">
              <a:solidFill>
                <a:schemeClr val="bg1"/>
              </a:solidFill>
              <a:latin typeface="Cambria" pitchFamily="18" charset="0"/>
            </a:endParaRPr>
          </a:p>
        </p:txBody>
      </p:sp>
      <p:sp>
        <p:nvSpPr>
          <p:cNvPr id="52245" name="AutoShape 10" descr="data:image/jpg;base64,/9j/4AAQSkZJRgABAQAAAQABAAD/2wCEAAkGBg8QEBUUEBQUFRAVGBkaGBYTGRoaFhkfGRobHx8cHhojGzIgGiAnJRcbHy8kJzMrLiwsFyAxNTw2NScsMSkBCQoKDQsNGQ4PGjUeHiQ0NTMqNTQ1NDQsLiw1NTQ0Ni0xLywwNCwtNDQqNCw2LDQvLDQ0LDQ0NCwpNDY2LCkpLP/AABEIADIAfwMBIgACEQEDEQH/xAAcAAACAgMBAQAAAAAAAAAAAAAABgMHAQQFAgj/xAA2EAACAQMDAgUBBgQHAQAAAAABAgMABBEFEiEGMQcTQVFhIhQjMnGBoUKRscEkM1NUgpLwFf/EABkBAQEBAQEBAAAAAAAAAAAAAAACAQMEBf/EACIRAAMAAgAHAQEBAAAAAAAAAAABAgMRBBITITFBUSLBof/aAAwDAQACEQMRAD8AvGsGs0oeKPWL6Xp7TRAGZmWOPdyAzAncR64Ck498UA25oOfTvVHdI+G97rFut7f6jcAy5KKhJIAJGTztXsfpApv1HWIOmtOVLiWa8kdnCCRvrf3GSTtRRjP59uaAYzr8yxzkopeEr33R5Dck7SCePQ5wfitm/wCoRGzKI3ZlKDBKruDso3Lk5YDeBntniq50bxciWdLe/wBPa0S5ClXY7gwbhSwKgkdhnnHtW/1r1+1pJNjS5ZUj+l55mEcZH0n7vg7hwp4xyo9qAsuSZVGWIUfJArKOCMg5B9R2qk/Ezq5NU6diuY0aPN0isjHO0qsmfqxyO3PFK/U/WWpW+n6bHB59tEsAxNHIQs+VQkYA42E47nvQH0rRVYar4u3NjZQzXWnyI8jmMI8wBIVFPmZ8v1zjGPStvRvFqS5innTT7o20YXy2QbnmLNtwq7QMA9yCcf0AsSiqx0zxoZtQis7qxkt2mZVUmQMwLnC7l2DGTx3yKxrPjcttfT2n2KWV4iyoYn3NIwwQNnl/SOSScnGOxoCz6KrjpXxpt7u2uppoXhNoodkDb9yk4G04HOeMH3HPt56R8V7vUpV8jT/8MZAjyfaELxjjLtHtzgZ/tmgLJPao6k9KjqWCauB1v0lFqlm9tIxXJDI4GSjL2OPUckEexNd+tTUNSigCmU4DMFBx6nP8u3etbSW2ak6ekU7ovTfV2lobe0NvLbgnYWZCFyc8bsMPfHIzW51N4Zavqenx/bZoW1CF5GTHCMkgXKMQoAYFRggYxwferBm60tU5PmmP/UEbmP8APdjt817uusbRCApeViA2IEaQgHsTgYGfmp6kv2dOjk+FXDw11vVLu3fVjDHDbKq/dkF3CnPAUkZbHJOMegqHqLwt1q5v7t3FvPHNvEUs7n7pS2VCIDlWA+jsQOT81b+jdR213u8ljuQ4dGBV1PypGRWzf6nFAuZGx3wPU4BPA/IH+VVzLWyHFJ8uu5ScXhnrbaK1i8MIK3KSx/erkgq4fJzjjK49eTXS6y8LNQutK06GIRm4tEKyIXAzuC/hbscbf3qzE6ogLbTkc4yRx+Lb/wC+K6kU6su5SCvfPpWTc14YqKnyinesOi9e1SwgS4igFxFK30o6gbPLUAk5IzkGmrrXp+9l0iOzsZFiuVSINGrhC6IuGRT6DOPggY9a7z9aW2SIxLKFOC0UbMox8+v6ZpV1LW4ptYtpIH3D7PIp7gg7hkEHkH4NT1J9HaOHt72tdtiFD4Ua3DPaXMVrarJAYz5ayd2jbdvlJbkse+09h6U5aD0FfxdRS38qILd/MOQ4JyyAfh796cpeuLNEU5d2OfpjjZn+k4JKgcDIPJrWl6hlGoLGroYHhDiPad/JxnOMD8s/pTqT67k9C++1oROjPD/VrA6g5gt5HnQLHHK6tG+ZMsHHttJ7/lXN0nws1H/6UFw0dtp0aOpIglLbiGyQiljyw+nGQMenobdu+rbaNzGN8ki/iWFC+38yOBSj1t1BDcPY+USHS7jLI6lXX2JU84+e1Hkn0Vj4e7aTWiyPSo6i0+QtECe+KlqmecmpV8QkBgiB7GZAf1Bpqrma7pC3KKrEjYwcY9x7/HNRml3DlHbBax5FTNWx09Gtzu5yp7/lSz4Z2Sm2X2JYn5OSP6Cnizttse0+2K5vTnTws12ISUGcFu/Jz/et5f2masmsVR9a/orXBEOuSleB9mjJx6/V+9c/XNdUl5pmARfXOQACCB2B7gEBgGDZxlWOG/WOj1muHnVnWSSMRnBGAAc5HHeuHqXhR9oj8ua6ndMg4dgTx25IzXDJiq+3o9cZ8crm330kKWj9cWV3J5Y8xGxxvAG/C7cKQTgkFv1IPpTM+sTC2nU/xo23HAHwvPPAP4cgY5JOa1rfwMt43R1kkDIQQQfUHPtTda9JbWyTH84jAY/8u9Q+Haf48GTxUtfvu14IukbSN4EP8IUYA7dqWNet4U16Py8BjAS+PfPGfnH7YpmPSDxMfs000UbclI2G39AVOP0rWh6BRZlnG7zQCCzMWL7u5Ynknj9K7qa5UteCJyY5qq5t7T/36aXQlkG3n3d8/ODgVjWY9msKE/2vH/embQunxakhSSpJPPfJOTXnUem1kuluQW8wJsx/Djdn271k4momfhlZ5eW79PejgdCW4kj+rvuYv7ls+v6YrT8TLSFbjTyuBKZwPnblf2zimO96S+9MtvJJC7fi8sgBj7lSCM1z7joFZWWSRpHmRw4kkbLHb2XtgL8DFJilCjRazY+s8u/O+w06V/kr+VT15s4CkYU+gr1XZnzySiiiqAUUUUBkVmiigCiiigCiiigCiiigCiiigMP2qKiipYP/2Q=="/>
          <p:cNvSpPr>
            <a:spLocks noChangeAspect="1" noChangeArrowheads="1"/>
          </p:cNvSpPr>
          <p:nvPr/>
        </p:nvSpPr>
        <p:spPr bwMode="auto">
          <a:xfrm>
            <a:off x="120650" y="-241300"/>
            <a:ext cx="1209675" cy="476250"/>
          </a:xfrm>
          <a:prstGeom prst="rect">
            <a:avLst/>
          </a:prstGeom>
          <a:noFill/>
          <a:ln w="9525">
            <a:noFill/>
            <a:miter lim="800000"/>
            <a:headEnd/>
            <a:tailEnd/>
          </a:ln>
        </p:spPr>
        <p:txBody>
          <a:bodyPr/>
          <a:lstStyle/>
          <a:p>
            <a:endParaRPr lang="es-CO" dirty="0"/>
          </a:p>
        </p:txBody>
      </p:sp>
      <p:sp>
        <p:nvSpPr>
          <p:cNvPr id="52246" name="AutoShape 12" descr="data:image/jpg;base64,/9j/4AAQSkZJRgABAQAAAQABAAD/2wCEAAkGBg8QEBUUEBQUFRAVGBkaGBYTGRoaFhkfGRobHx8cHhojGzIgGiAnJRcbHy8kJzMrLiwsFyAxNTw2NScsMSkBCQoKDQsNGQ4PGjUeHiQ0NTMqNTQ1NDQsLiw1NTQ0Ni0xLywwNCwtNDQqNCw2LDQvLDQ0LDQ0NCwpNDY2LCkpLP/AABEIADIAfwMBIgACEQEDEQH/xAAcAAACAgMBAQAAAAAAAAAAAAAABgMHAQQFAgj/xAA2EAACAQMDAgUBBgQHAQAAAAABAgMABBEFEiEGMQcTQVFhIhQjMnGBoUKRscEkM1NUgpLwFf/EABkBAQEBAQEBAAAAAAAAAAAAAAACAQMEBf/EACIRAAMAAgAHAQEBAAAAAAAAAAABAgMRBBITITFBUSLBof/aAAwDAQACEQMRAD8AvGsGs0oeKPWL6Xp7TRAGZmWOPdyAzAncR64Ck498UA25oOfTvVHdI+G97rFut7f6jcAy5KKhJIAJGTztXsfpApv1HWIOmtOVLiWa8kdnCCRvrf3GSTtRRjP59uaAYzr8yxzkopeEr33R5Dck7SCePQ5wfitm/wCoRGzKI3ZlKDBKruDso3Lk5YDeBntniq50bxciWdLe/wBPa0S5ClXY7gwbhSwKgkdhnnHtW/1r1+1pJNjS5ZUj+l55mEcZH0n7vg7hwp4xyo9qAsuSZVGWIUfJArKOCMg5B9R2qk/Ezq5NU6diuY0aPN0isjHO0qsmfqxyO3PFK/U/WWpW+n6bHB59tEsAxNHIQs+VQkYA42E47nvQH0rRVYar4u3NjZQzXWnyI8jmMI8wBIVFPmZ8v1zjGPStvRvFqS5innTT7o20YXy2QbnmLNtwq7QMA9yCcf0AsSiqx0zxoZtQis7qxkt2mZVUmQMwLnC7l2DGTx3yKxrPjcttfT2n2KWV4iyoYn3NIwwQNnl/SOSScnGOxoCz6KrjpXxpt7u2uppoXhNoodkDb9yk4G04HOeMH3HPt56R8V7vUpV8jT/8MZAjyfaELxjjLtHtzgZ/tmgLJPao6k9KjqWCauB1v0lFqlm9tIxXJDI4GSjL2OPUckEexNd+tTUNSigCmU4DMFBx6nP8u3etbSW2ak6ekU7ovTfV2lobe0NvLbgnYWZCFyc8bsMPfHIzW51N4Zavqenx/bZoW1CF5GTHCMkgXKMQoAYFRggYxwferBm60tU5PmmP/UEbmP8APdjt817uusbRCApeViA2IEaQgHsTgYGfmp6kv2dOjk+FXDw11vVLu3fVjDHDbKq/dkF3CnPAUkZbHJOMegqHqLwt1q5v7t3FvPHNvEUs7n7pS2VCIDlWA+jsQOT81b+jdR213u8ljuQ4dGBV1PypGRWzf6nFAuZGx3wPU4BPA/IH+VVzLWyHFJ8uu5ScXhnrbaK1i8MIK3KSx/erkgq4fJzjjK49eTXS6y8LNQutK06GIRm4tEKyIXAzuC/hbscbf3qzE6ogLbTkc4yRx+Lb/wC+K6kU6su5SCvfPpWTc14YqKnyinesOi9e1SwgS4igFxFK30o6gbPLUAk5IzkGmrrXp+9l0iOzsZFiuVSINGrhC6IuGRT6DOPggY9a7z9aW2SIxLKFOC0UbMox8+v6ZpV1LW4ptYtpIH3D7PIp7gg7hkEHkH4NT1J9HaOHt72tdtiFD4Ua3DPaXMVrarJAYz5ayd2jbdvlJbkse+09h6U5aD0FfxdRS38qILd/MOQ4JyyAfh796cpeuLNEU5d2OfpjjZn+k4JKgcDIPJrWl6hlGoLGroYHhDiPad/JxnOMD8s/pTqT67k9C++1oROjPD/VrA6g5gt5HnQLHHK6tG+ZMsHHttJ7/lXN0nws1H/6UFw0dtp0aOpIglLbiGyQiljyw+nGQMenobdu+rbaNzGN8ki/iWFC+38yOBSj1t1BDcPY+USHS7jLI6lXX2JU84+e1Hkn0Vj4e7aTWiyPSo6i0+QtECe+KlqmecmpV8QkBgiB7GZAf1Bpqrma7pC3KKrEjYwcY9x7/HNRml3DlHbBax5FTNWx09Gtzu5yp7/lSz4Z2Sm2X2JYn5OSP6Cnizttse0+2K5vTnTws12ISUGcFu/Jz/et5f2masmsVR9a/orXBEOuSleB9mjJx6/V+9c/XNdUl5pmARfXOQACCB2B7gEBgGDZxlWOG/WOj1muHnVnWSSMRnBGAAc5HHeuHqXhR9oj8ua6ndMg4dgTx25IzXDJiq+3o9cZ8crm330kKWj9cWV3J5Y8xGxxvAG/C7cKQTgkFv1IPpTM+sTC2nU/xo23HAHwvPPAP4cgY5JOa1rfwMt43R1kkDIQQQfUHPtTda9JbWyTH84jAY/8u9Q+Haf48GTxUtfvu14IukbSN4EP8IUYA7dqWNet4U16Py8BjAS+PfPGfnH7YpmPSDxMfs000UbclI2G39AVOP0rWh6BRZlnG7zQCCzMWL7u5Ynknj9K7qa5UteCJyY5qq5t7T/36aXQlkG3n3d8/ODgVjWY9msKE/2vH/embQunxakhSSpJPPfJOTXnUem1kuluQW8wJsx/Djdn271k4momfhlZ5eW79PejgdCW4kj+rvuYv7ls+v6YrT8TLSFbjTyuBKZwPnblf2zimO96S+9MtvJJC7fi8sgBj7lSCM1z7joFZWWSRpHmRw4kkbLHb2XtgL8DFJilCjRazY+s8u/O+w06V/kr+VT15s4CkYU+gr1XZnzySiiiqAUUUUBkVmiigCiiigCiiigCiiigCiiigMP2qKiipYP/2Q=="/>
          <p:cNvSpPr>
            <a:spLocks noChangeAspect="1" noChangeArrowheads="1"/>
          </p:cNvSpPr>
          <p:nvPr/>
        </p:nvSpPr>
        <p:spPr bwMode="auto">
          <a:xfrm>
            <a:off x="120650" y="-241300"/>
            <a:ext cx="1209675" cy="476250"/>
          </a:xfrm>
          <a:prstGeom prst="rect">
            <a:avLst/>
          </a:prstGeom>
          <a:noFill/>
          <a:ln w="9525">
            <a:noFill/>
            <a:miter lim="800000"/>
            <a:headEnd/>
            <a:tailEnd/>
          </a:ln>
        </p:spPr>
        <p:txBody>
          <a:bodyPr/>
          <a:lstStyle/>
          <a:p>
            <a:endParaRPr lang="es-CO" dirty="0"/>
          </a:p>
        </p:txBody>
      </p:sp>
      <p:sp>
        <p:nvSpPr>
          <p:cNvPr id="29" name="Rectangle 28"/>
          <p:cNvSpPr/>
          <p:nvPr/>
        </p:nvSpPr>
        <p:spPr>
          <a:xfrm>
            <a:off x="0" y="1052736"/>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TextBox 15"/>
          <p:cNvSpPr txBox="1"/>
          <p:nvPr/>
        </p:nvSpPr>
        <p:spPr>
          <a:xfrm>
            <a:off x="-1" y="1198493"/>
            <a:ext cx="9191545" cy="646331"/>
          </a:xfrm>
          <a:prstGeom prst="rect">
            <a:avLst/>
          </a:prstGeom>
          <a:noFill/>
        </p:spPr>
        <p:txBody>
          <a:bodyPr wrap="square" rtlCol="0">
            <a:spAutoFit/>
          </a:bodyPr>
          <a:lstStyle/>
          <a:p>
            <a:pPr algn="ctr">
              <a:defRPr/>
            </a:pPr>
            <a:r>
              <a:rPr lang="en-US" sz="3600" b="1" cap="all" dirty="0" smtClean="0">
                <a:solidFill>
                  <a:srgbClr val="002060"/>
                </a:solidFill>
                <a:latin typeface="Cambria" pitchFamily="18" charset="0"/>
                <a:cs typeface="Times New Roman" pitchFamily="18" charset="0"/>
              </a:rPr>
              <a:t>THANK YOU</a:t>
            </a:r>
            <a:endParaRPr lang="en-US" sz="3600" b="1" cap="all" dirty="0">
              <a:solidFill>
                <a:srgbClr val="002060"/>
              </a:solidFill>
              <a:latin typeface="Cambria" pitchFamily="18" charset="0"/>
              <a:cs typeface="Times New Roman" pitchFamily="18" charset="0"/>
            </a:endParaRPr>
          </a:p>
        </p:txBody>
      </p:sp>
      <p:pic>
        <p:nvPicPr>
          <p:cNvPr id="12" name="Picture 23" descr="C:\Documents and Settings\cgeorge\Escritorio\LOGO NUEVO\LOGO JPG EMPRESAS\SPSM.jpg"/>
          <p:cNvPicPr>
            <a:picLocks noChangeAspect="1" noChangeArrowheads="1"/>
          </p:cNvPicPr>
          <p:nvPr/>
        </p:nvPicPr>
        <p:blipFill>
          <a:blip r:embed="rId6" cstate="print"/>
          <a:srcRect l="8820" t="27382" r="5836" b="28830"/>
          <a:stretch>
            <a:fillRect/>
          </a:stretch>
        </p:blipFill>
        <p:spPr bwMode="auto">
          <a:xfrm>
            <a:off x="137696" y="78775"/>
            <a:ext cx="2736850" cy="758825"/>
          </a:xfrm>
          <a:prstGeom prst="rect">
            <a:avLst/>
          </a:prstGeom>
          <a:noFill/>
          <a:ln w="9525">
            <a:noFill/>
            <a:miter lim="800000"/>
            <a:headEnd/>
            <a:tailEnd/>
          </a:ln>
        </p:spPr>
      </p:pic>
      <p:sp>
        <p:nvSpPr>
          <p:cNvPr id="13" name="Text Box 10"/>
          <p:cNvSpPr txBox="1">
            <a:spLocks noChangeArrowheads="1"/>
          </p:cNvSpPr>
          <p:nvPr/>
        </p:nvSpPr>
        <p:spPr bwMode="auto">
          <a:xfrm>
            <a:off x="137696" y="5157192"/>
            <a:ext cx="4722335" cy="823302"/>
          </a:xfrm>
          <a:prstGeom prst="rect">
            <a:avLst/>
          </a:prstGeom>
          <a:noFill/>
          <a:ln w="9525">
            <a:noFill/>
            <a:miter lim="800000"/>
            <a:headEnd/>
            <a:tailEnd/>
          </a:ln>
        </p:spPr>
        <p:txBody>
          <a:bodyPr wrap="square">
            <a:spAutoFit/>
          </a:bodyPr>
          <a:lstStyle/>
          <a:p>
            <a:pPr algn="ctr">
              <a:spcBef>
                <a:spcPct val="50000"/>
              </a:spcBef>
            </a:pPr>
            <a:r>
              <a:rPr lang="es-CO" sz="1900" b="1" dirty="0" smtClean="0">
                <a:solidFill>
                  <a:schemeClr val="bg1"/>
                </a:solidFill>
                <a:latin typeface="Cambria" pitchFamily="18" charset="0"/>
              </a:rPr>
              <a:t>CAMILO GEORGE </a:t>
            </a:r>
          </a:p>
          <a:p>
            <a:pPr algn="ctr">
              <a:spcBef>
                <a:spcPct val="50000"/>
              </a:spcBef>
            </a:pPr>
            <a:r>
              <a:rPr lang="es-CO" sz="1900" dirty="0" smtClean="0">
                <a:solidFill>
                  <a:schemeClr val="bg1"/>
                </a:solidFill>
                <a:latin typeface="Cambria" pitchFamily="18" charset="0"/>
              </a:rPr>
              <a:t>cgeorge@spsm.com.co</a:t>
            </a:r>
            <a:endParaRPr lang="es-ES" sz="1900" dirty="0">
              <a:solidFill>
                <a:schemeClr val="bg1"/>
              </a:solidFill>
              <a:latin typeface="Cambria" pitchFamily="18" charset="0"/>
            </a:endParaRPr>
          </a:p>
        </p:txBody>
      </p:sp>
    </p:spTree>
    <p:extLst>
      <p:ext uri="{BB962C8B-B14F-4D97-AF65-F5344CB8AC3E}">
        <p14:creationId xmlns:p14="http://schemas.microsoft.com/office/powerpoint/2010/main" val="3365238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3280" y="77"/>
            <a:ext cx="3086698" cy="1075518"/>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583" y="1665674"/>
            <a:ext cx="4591485" cy="5363726"/>
          </a:xfrm>
          <a:prstGeom prst="rect">
            <a:avLst/>
          </a:prstGeom>
          <a:ln>
            <a:noFill/>
          </a:ln>
          <a:effectLst>
            <a:softEdge rad="112500"/>
          </a:effectLst>
        </p:spPr>
      </p:pic>
      <p:sp>
        <p:nvSpPr>
          <p:cNvPr id="52245" name="AutoShape 10" descr="data:image/jpg;base64,/9j/4AAQSkZJRgABAQAAAQABAAD/2wCEAAkGBg8QEBUUEBQUFRAVGBkaGBYTGRoaFhkfGRobHx8cHhojGzIgGiAnJRcbHy8kJzMrLiwsFyAxNTw2NScsMSkBCQoKDQsNGQ4PGjUeHiQ0NTMqNTQ1NDQsLiw1NTQ0Ni0xLywwNCwtNDQqNCw2LDQvLDQ0LDQ0NCwpNDY2LCkpLP/AABEIADIAfwMBIgACEQEDEQH/xAAcAAACAgMBAQAAAAAAAAAAAAAABgMHAQQFAgj/xAA2EAACAQMDAgUBBgQHAQAAAAABAgMABBEFEiEGMQcTQVFhIhQjMnGBoUKRscEkM1NUgpLwFf/EABkBAQEBAQEBAAAAAAAAAAAAAAACAQMEBf/EACIRAAMAAgAHAQEBAAAAAAAAAAABAgMRBBITITFBUSLBof/aAAwDAQACEQMRAD8AvGsGs0oeKPWL6Xp7TRAGZmWOPdyAzAncR64Ck498UA25oOfTvVHdI+G97rFut7f6jcAy5KKhJIAJGTztXsfpApv1HWIOmtOVLiWa8kdnCCRvrf3GSTtRRjP59uaAYzr8yxzkopeEr33R5Dck7SCePQ5wfitm/wCoRGzKI3ZlKDBKruDso3Lk5YDeBntniq50bxciWdLe/wBPa0S5ClXY7gwbhSwKgkdhnnHtW/1r1+1pJNjS5ZUj+l55mEcZH0n7vg7hwp4xyo9qAsuSZVGWIUfJArKOCMg5B9R2qk/Ezq5NU6diuY0aPN0isjHO0qsmfqxyO3PFK/U/WWpW+n6bHB59tEsAxNHIQs+VQkYA42E47nvQH0rRVYar4u3NjZQzXWnyI8jmMI8wBIVFPmZ8v1zjGPStvRvFqS5innTT7o20YXy2QbnmLNtwq7QMA9yCcf0AsSiqx0zxoZtQis7qxkt2mZVUmQMwLnC7l2DGTx3yKxrPjcttfT2n2KWV4iyoYn3NIwwQNnl/SOSScnGOxoCz6KrjpXxpt7u2uppoXhNoodkDb9yk4G04HOeMH3HPt56R8V7vUpV8jT/8MZAjyfaELxjjLtHtzgZ/tmgLJPao6k9KjqWCauB1v0lFqlm9tIxXJDI4GSjL2OPUckEexNd+tTUNSigCmU4DMFBx6nP8u3etbSW2ak6ekU7ovTfV2lobe0NvLbgnYWZCFyc8bsMPfHIzW51N4Zavqenx/bZoW1CF5GTHCMkgXKMQoAYFRggYxwferBm60tU5PmmP/UEbmP8APdjt817uusbRCApeViA2IEaQgHsTgYGfmp6kv2dOjk+FXDw11vVLu3fVjDHDbKq/dkF3CnPAUkZbHJOMegqHqLwt1q5v7t3FvPHNvEUs7n7pS2VCIDlWA+jsQOT81b+jdR213u8ljuQ4dGBV1PypGRWzf6nFAuZGx3wPU4BPA/IH+VVzLWyHFJ8uu5ScXhnrbaK1i8MIK3KSx/erkgq4fJzjjK49eTXS6y8LNQutK06GIRm4tEKyIXAzuC/hbscbf3qzE6ogLbTkc4yRx+Lb/wC+K6kU6su5SCvfPpWTc14YqKnyinesOi9e1SwgS4igFxFK30o6gbPLUAk5IzkGmrrXp+9l0iOzsZFiuVSINGrhC6IuGRT6DOPggY9a7z9aW2SIxLKFOC0UbMox8+v6ZpV1LW4ptYtpIH3D7PIp7gg7hkEHkH4NT1J9HaOHt72tdtiFD4Ua3DPaXMVrarJAYz5ayd2jbdvlJbkse+09h6U5aD0FfxdRS38qILd/MOQ4JyyAfh796cpeuLNEU5d2OfpjjZn+k4JKgcDIPJrWl6hlGoLGroYHhDiPad/JxnOMD8s/pTqT67k9C++1oROjPD/VrA6g5gt5HnQLHHK6tG+ZMsHHttJ7/lXN0nws1H/6UFw0dtp0aOpIglLbiGyQiljyw+nGQMenobdu+rbaNzGN8ki/iWFC+38yOBSj1t1BDcPY+USHS7jLI6lXX2JU84+e1Hkn0Vj4e7aTWiyPSo6i0+QtECe+KlqmecmpV8QkBgiB7GZAf1Bpqrma7pC3KKrEjYwcY9x7/HNRml3DlHbBax5FTNWx09Gtzu5yp7/lSz4Z2Sm2X2JYn5OSP6Cnizttse0+2K5vTnTws12ISUGcFu/Jz/et5f2masmsVR9a/orXBEOuSleB9mjJx6/V+9c/XNdUl5pmARfXOQACCB2B7gEBgGDZxlWOG/WOj1muHnVnWSSMRnBGAAc5HHeuHqXhR9oj8ua6ndMg4dgTx25IzXDJiq+3o9cZ8crm330kKWj9cWV3J5Y8xGxxvAG/C7cKQTgkFv1IPpTM+sTC2nU/xo23HAHwvPPAP4cgY5JOa1rfwMt43R1kkDIQQQfUHPtTda9JbWyTH84jAY/8u9Q+Haf48GTxUtfvu14IukbSN4EP8IUYA7dqWNet4U16Py8BjAS+PfPGfnH7YpmPSDxMfs000UbclI2G39AVOP0rWh6BRZlnG7zQCCzMWL7u5Ynknj9K7qa5UteCJyY5qq5t7T/36aXQlkG3n3d8/ODgVjWY9msKE/2vH/embQunxakhSSpJPPfJOTXnUem1kuluQW8wJsx/Djdn271k4momfhlZ5eW79PejgdCW4kj+rvuYv7ls+v6YrT8TLSFbjTyuBKZwPnblf2zimO96S+9MtvJJC7fi8sgBj7lSCM1z7joFZWWSRpHmRw4kkbLHb2XtgL8DFJilCjRazY+s8u/O+w06V/kr+VT15s4CkYU+gr1XZnzySiiiqAUUUUBkVmiigCiiigCiiigCiiigCiiigMP2qKiipYP/2Q=="/>
          <p:cNvSpPr>
            <a:spLocks noChangeAspect="1" noChangeArrowheads="1"/>
          </p:cNvSpPr>
          <p:nvPr/>
        </p:nvSpPr>
        <p:spPr bwMode="auto">
          <a:xfrm>
            <a:off x="120650" y="-241300"/>
            <a:ext cx="1209675" cy="476250"/>
          </a:xfrm>
          <a:prstGeom prst="rect">
            <a:avLst/>
          </a:prstGeom>
          <a:noFill/>
          <a:ln w="9525">
            <a:noFill/>
            <a:miter lim="800000"/>
            <a:headEnd/>
            <a:tailEnd/>
          </a:ln>
        </p:spPr>
        <p:txBody>
          <a:bodyPr/>
          <a:lstStyle/>
          <a:p>
            <a:endParaRPr lang="es-CO" dirty="0"/>
          </a:p>
        </p:txBody>
      </p:sp>
      <p:sp>
        <p:nvSpPr>
          <p:cNvPr id="52246" name="AutoShape 12" descr="data:image/jpg;base64,/9j/4AAQSkZJRgABAQAAAQABAAD/2wCEAAkGBg8QEBUUEBQUFRAVGBkaGBYTGRoaFhkfGRobHx8cHhojGzIgGiAnJRcbHy8kJzMrLiwsFyAxNTw2NScsMSkBCQoKDQsNGQ4PGjUeHiQ0NTMqNTQ1NDQsLiw1NTQ0Ni0xLywwNCwtNDQqNCw2LDQvLDQ0LDQ0NCwpNDY2LCkpLP/AABEIADIAfwMBIgACEQEDEQH/xAAcAAACAgMBAQAAAAAAAAAAAAAABgMHAQQFAgj/xAA2EAACAQMDAgUBBgQHAQAAAAABAgMABBEFEiEGMQcTQVFhIhQjMnGBoUKRscEkM1NUgpLwFf/EABkBAQEBAQEBAAAAAAAAAAAAAAACAQMEBf/EACIRAAMAAgAHAQEBAAAAAAAAAAABAgMRBBITITFBUSLBof/aAAwDAQACEQMRAD8AvGsGs0oeKPWL6Xp7TRAGZmWOPdyAzAncR64Ck498UA25oOfTvVHdI+G97rFut7f6jcAy5KKhJIAJGTztXsfpApv1HWIOmtOVLiWa8kdnCCRvrf3GSTtRRjP59uaAYzr8yxzkopeEr33R5Dck7SCePQ5wfitm/wCoRGzKI3ZlKDBKruDso3Lk5YDeBntniq50bxciWdLe/wBPa0S5ClXY7gwbhSwKgkdhnnHtW/1r1+1pJNjS5ZUj+l55mEcZH0n7vg7hwp4xyo9qAsuSZVGWIUfJArKOCMg5B9R2qk/Ezq5NU6diuY0aPN0isjHO0qsmfqxyO3PFK/U/WWpW+n6bHB59tEsAxNHIQs+VQkYA42E47nvQH0rRVYar4u3NjZQzXWnyI8jmMI8wBIVFPmZ8v1zjGPStvRvFqS5innTT7o20YXy2QbnmLNtwq7QMA9yCcf0AsSiqx0zxoZtQis7qxkt2mZVUmQMwLnC7l2DGTx3yKxrPjcttfT2n2KWV4iyoYn3NIwwQNnl/SOSScnGOxoCz6KrjpXxpt7u2uppoXhNoodkDb9yk4G04HOeMH3HPt56R8V7vUpV8jT/8MZAjyfaELxjjLtHtzgZ/tmgLJPao6k9KjqWCauB1v0lFqlm9tIxXJDI4GSjL2OPUckEexNd+tTUNSigCmU4DMFBx6nP8u3etbSW2ak6ekU7ovTfV2lobe0NvLbgnYWZCFyc8bsMPfHIzW51N4Zavqenx/bZoW1CF5GTHCMkgXKMQoAYFRggYxwferBm60tU5PmmP/UEbmP8APdjt817uusbRCApeViA2IEaQgHsTgYGfmp6kv2dOjk+FXDw11vVLu3fVjDHDbKq/dkF3CnPAUkZbHJOMegqHqLwt1q5v7t3FvPHNvEUs7n7pS2VCIDlWA+jsQOT81b+jdR213u8ljuQ4dGBV1PypGRWzf6nFAuZGx3wPU4BPA/IH+VVzLWyHFJ8uu5ScXhnrbaK1i8MIK3KSx/erkgq4fJzjjK49eTXS6y8LNQutK06GIRm4tEKyIXAzuC/hbscbf3qzE6ogLbTkc4yRx+Lb/wC+K6kU6su5SCvfPpWTc14YqKnyinesOi9e1SwgS4igFxFK30o6gbPLUAk5IzkGmrrXp+9l0iOzsZFiuVSINGrhC6IuGRT6DOPggY9a7z9aW2SIxLKFOC0UbMox8+v6ZpV1LW4ptYtpIH3D7PIp7gg7hkEHkH4NT1J9HaOHt72tdtiFD4Ua3DPaXMVrarJAYz5ayd2jbdvlJbkse+09h6U5aD0FfxdRS38qILd/MOQ4JyyAfh796cpeuLNEU5d2OfpjjZn+k4JKgcDIPJrWl6hlGoLGroYHhDiPad/JxnOMD8s/pTqT67k9C++1oROjPD/VrA6g5gt5HnQLHHK6tG+ZMsHHttJ7/lXN0nws1H/6UFw0dtp0aOpIglLbiGyQiljyw+nGQMenobdu+rbaNzGN8ki/iWFC+38yOBSj1t1BDcPY+USHS7jLI6lXX2JU84+e1Hkn0Vj4e7aTWiyPSo6i0+QtECe+KlqmecmpV8QkBgiB7GZAf1Bpqrma7pC3KKrEjYwcY9x7/HNRml3DlHbBax5FTNWx09Gtzu5yp7/lSz4Z2Sm2X2JYn5OSP6Cnizttse0+2K5vTnTws12ISUGcFu/Jz/et5f2masmsVR9a/orXBEOuSleB9mjJx6/V+9c/XNdUl5pmARfXOQACCB2B7gEBgGDZxlWOG/WOj1muHnVnWSSMRnBGAAc5HHeuHqXhR9oj8ua6ndMg4dgTx25IzXDJiq+3o9cZ8crm330kKWj9cWV3J5Y8xGxxvAG/C7cKQTgkFv1IPpTM+sTC2nU/xo23HAHwvPPAP4cgY5JOa1rfwMt43R1kkDIQQQfUHPtTda9JbWyTH84jAY/8u9Q+Haf48GTxUtfvu14IukbSN4EP8IUYA7dqWNet4U16Py8BjAS+PfPGfnH7YpmPSDxMfs000UbclI2G39AVOP0rWh6BRZlnG7zQCCzMWL7u5Ynknj9K7qa5UteCJyY5qq5t7T/36aXQlkG3n3d8/ODgVjWY9msKE/2vH/embQunxakhSSpJPPfJOTXnUem1kuluQW8wJsx/Djdn271k4momfhlZ5eW79PejgdCW4kj+rvuYv7ls+v6YrT8TLSFbjTyuBKZwPnblf2zimO96S+9MtvJJC7fi8sgBj7lSCM1z7joFZWWSRpHmRw4kkbLHb2XtgL8DFJilCjRazY+s8u/O+w06V/kr+VT15s4CkYU+gr1XZnzySiiiqAUUUUBkVmiigCiiigCiiigCiiigCiiigMP2qKiipYP/2Q=="/>
          <p:cNvSpPr>
            <a:spLocks noChangeAspect="1" noChangeArrowheads="1"/>
          </p:cNvSpPr>
          <p:nvPr/>
        </p:nvSpPr>
        <p:spPr bwMode="auto">
          <a:xfrm>
            <a:off x="120650" y="-241300"/>
            <a:ext cx="1209675" cy="476250"/>
          </a:xfrm>
          <a:prstGeom prst="rect">
            <a:avLst/>
          </a:prstGeom>
          <a:noFill/>
          <a:ln w="9525">
            <a:noFill/>
            <a:miter lim="800000"/>
            <a:headEnd/>
            <a:tailEnd/>
          </a:ln>
        </p:spPr>
        <p:txBody>
          <a:bodyPr/>
          <a:lstStyle/>
          <a:p>
            <a:endParaRPr lang="es-CO" dirty="0"/>
          </a:p>
        </p:txBody>
      </p:sp>
      <p:sp>
        <p:nvSpPr>
          <p:cNvPr id="11" name="TextBox 10"/>
          <p:cNvSpPr txBox="1"/>
          <p:nvPr/>
        </p:nvSpPr>
        <p:spPr>
          <a:xfrm>
            <a:off x="179513" y="1198493"/>
            <a:ext cx="8712967" cy="646331"/>
          </a:xfrm>
          <a:prstGeom prst="rect">
            <a:avLst/>
          </a:prstGeom>
          <a:noFill/>
        </p:spPr>
        <p:txBody>
          <a:bodyPr wrap="square" rtlCol="0">
            <a:spAutoFit/>
          </a:bodyPr>
          <a:lstStyle/>
          <a:p>
            <a:pPr algn="ctr"/>
            <a:r>
              <a:rPr lang="en-US" sz="3600" b="1" dirty="0" smtClean="0">
                <a:solidFill>
                  <a:srgbClr val="002060"/>
                </a:solidFill>
                <a:latin typeface="Cambria" pitchFamily="18" charset="0"/>
              </a:rPr>
              <a:t>¿WHERE IS IT LOCATED?</a:t>
            </a:r>
            <a:endParaRPr lang="en-US" sz="3600" b="1" dirty="0">
              <a:solidFill>
                <a:srgbClr val="002060"/>
              </a:solidFill>
              <a:latin typeface="Cambria" pitchFamily="18" charset="0"/>
            </a:endParaRPr>
          </a:p>
        </p:txBody>
      </p:sp>
      <p:pic>
        <p:nvPicPr>
          <p:cNvPr id="12" name="Picture 1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453973" y="1844824"/>
            <a:ext cx="3538914" cy="3384376"/>
          </a:xfrm>
          <a:prstGeom prst="rect">
            <a:avLst/>
          </a:prstGeom>
          <a:ln>
            <a:noFill/>
          </a:ln>
          <a:effectLst>
            <a:softEdge rad="112500"/>
          </a:effectLst>
        </p:spPr>
      </p:pic>
      <p:sp>
        <p:nvSpPr>
          <p:cNvPr id="7" name="Curved Down Arrow 6"/>
          <p:cNvSpPr/>
          <p:nvPr/>
        </p:nvSpPr>
        <p:spPr>
          <a:xfrm rot="20969582">
            <a:off x="2180828" y="2856732"/>
            <a:ext cx="4471336" cy="1037375"/>
          </a:xfrm>
          <a:prstGeom prst="curved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Rectangle 17"/>
          <p:cNvSpPr/>
          <p:nvPr/>
        </p:nvSpPr>
        <p:spPr>
          <a:xfrm>
            <a:off x="6408711" y="3717032"/>
            <a:ext cx="1691681" cy="338554"/>
          </a:xfrm>
          <a:prstGeom prst="rect">
            <a:avLst/>
          </a:prstGeom>
        </p:spPr>
        <p:txBody>
          <a:bodyPr wrap="square">
            <a:spAutoFit/>
          </a:bodyPr>
          <a:lstStyle/>
          <a:p>
            <a:r>
              <a:rPr lang="es-ES" sz="1600" b="1" dirty="0" smtClean="0">
                <a:solidFill>
                  <a:schemeClr val="bg1"/>
                </a:solidFill>
                <a:effectLst>
                  <a:outerShdw blurRad="38100" dist="38100" dir="2700000" algn="tl">
                    <a:srgbClr val="000000">
                      <a:alpha val="43137"/>
                    </a:srgbClr>
                  </a:outerShdw>
                </a:effectLst>
                <a:latin typeface="Cambria" pitchFamily="18" charset="0"/>
              </a:rPr>
              <a:t>SANTA MARTA</a:t>
            </a:r>
            <a:endParaRPr lang="es-ES" sz="1600" b="1" dirty="0">
              <a:solidFill>
                <a:schemeClr val="bg1"/>
              </a:solidFill>
              <a:effectLst>
                <a:outerShdw blurRad="38100" dist="38100" dir="2700000" algn="tl">
                  <a:srgbClr val="000000">
                    <a:alpha val="43137"/>
                  </a:srgbClr>
                </a:outerShdw>
              </a:effectLst>
              <a:latin typeface="Cambria" pitchFamily="18" charset="0"/>
            </a:endParaRPr>
          </a:p>
        </p:txBody>
      </p:sp>
      <p:sp>
        <p:nvSpPr>
          <p:cNvPr id="19" name="Rectangle 18"/>
          <p:cNvSpPr/>
          <p:nvPr/>
        </p:nvSpPr>
        <p:spPr>
          <a:xfrm>
            <a:off x="4427984" y="5085184"/>
            <a:ext cx="5004048" cy="1477328"/>
          </a:xfrm>
          <a:prstGeom prst="rect">
            <a:avLst/>
          </a:prstGeom>
        </p:spPr>
        <p:txBody>
          <a:bodyPr wrap="square">
            <a:spAutoFit/>
          </a:bodyPr>
          <a:lstStyle/>
          <a:p>
            <a:r>
              <a:rPr lang="en-US" dirty="0" smtClean="0">
                <a:solidFill>
                  <a:srgbClr val="0070C0"/>
                </a:solidFill>
                <a:latin typeface="Cambria" pitchFamily="18" charset="0"/>
              </a:rPr>
              <a:t>Population: </a:t>
            </a:r>
            <a:r>
              <a:rPr lang="en-US" dirty="0">
                <a:solidFill>
                  <a:srgbClr val="0070C0"/>
                </a:solidFill>
                <a:latin typeface="Cambria" pitchFamily="18" charset="0"/>
              </a:rPr>
              <a:t>44 </a:t>
            </a:r>
            <a:r>
              <a:rPr lang="en-US" dirty="0" smtClean="0">
                <a:solidFill>
                  <a:srgbClr val="0070C0"/>
                </a:solidFill>
                <a:latin typeface="Cambria" pitchFamily="18" charset="0"/>
              </a:rPr>
              <a:t>millions</a:t>
            </a:r>
            <a:endParaRPr lang="en-US" dirty="0">
              <a:solidFill>
                <a:srgbClr val="0070C0"/>
              </a:solidFill>
              <a:latin typeface="Cambria" pitchFamily="18" charset="0"/>
            </a:endParaRPr>
          </a:p>
          <a:p>
            <a:r>
              <a:rPr lang="en-US" dirty="0" smtClean="0">
                <a:solidFill>
                  <a:srgbClr val="0070C0"/>
                </a:solidFill>
                <a:latin typeface="Cambria" pitchFamily="18" charset="0"/>
              </a:rPr>
              <a:t>Currency: Pesos</a:t>
            </a:r>
            <a:endParaRPr lang="en-US" dirty="0">
              <a:solidFill>
                <a:srgbClr val="0070C0"/>
              </a:solidFill>
              <a:latin typeface="Cambria" pitchFamily="18" charset="0"/>
            </a:endParaRPr>
          </a:p>
          <a:p>
            <a:r>
              <a:rPr lang="en-US" dirty="0">
                <a:solidFill>
                  <a:srgbClr val="0070C0"/>
                </a:solidFill>
                <a:latin typeface="Cambria" pitchFamily="18" charset="0"/>
              </a:rPr>
              <a:t>1 </a:t>
            </a:r>
            <a:r>
              <a:rPr lang="en-US" dirty="0" smtClean="0">
                <a:solidFill>
                  <a:srgbClr val="0070C0"/>
                </a:solidFill>
                <a:latin typeface="Cambria" pitchFamily="18" charset="0"/>
              </a:rPr>
              <a:t> US Dollar </a:t>
            </a:r>
            <a:r>
              <a:rPr lang="en-US" dirty="0">
                <a:solidFill>
                  <a:srgbClr val="0070C0"/>
                </a:solidFill>
                <a:latin typeface="Cambria" pitchFamily="18" charset="0"/>
              </a:rPr>
              <a:t>= </a:t>
            </a:r>
            <a:r>
              <a:rPr lang="en-US" dirty="0" smtClean="0">
                <a:solidFill>
                  <a:srgbClr val="0070C0"/>
                </a:solidFill>
                <a:latin typeface="Cambria" pitchFamily="18" charset="0"/>
              </a:rPr>
              <a:t>2,500 </a:t>
            </a:r>
            <a:r>
              <a:rPr lang="en-US" dirty="0">
                <a:solidFill>
                  <a:srgbClr val="0070C0"/>
                </a:solidFill>
                <a:latin typeface="Cambria" pitchFamily="18" charset="0"/>
              </a:rPr>
              <a:t>PESOS</a:t>
            </a:r>
          </a:p>
          <a:p>
            <a:r>
              <a:rPr lang="en-US" dirty="0" smtClean="0">
                <a:solidFill>
                  <a:srgbClr val="0070C0"/>
                </a:solidFill>
                <a:latin typeface="Cambria" pitchFamily="18" charset="0"/>
              </a:rPr>
              <a:t>Exit upon 2 oceans : Atlantic (north) Pacific (east)</a:t>
            </a:r>
            <a:endParaRPr lang="en-US" dirty="0">
              <a:solidFill>
                <a:srgbClr val="0070C0"/>
              </a:solidFill>
              <a:latin typeface="Cambria" pitchFamily="18" charset="0"/>
            </a:endParaRPr>
          </a:p>
        </p:txBody>
      </p:sp>
      <p:sp>
        <p:nvSpPr>
          <p:cNvPr id="20" name="Rectangle 19"/>
          <p:cNvSpPr/>
          <p:nvPr/>
        </p:nvSpPr>
        <p:spPr>
          <a:xfrm>
            <a:off x="0" y="1052736"/>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4" name="Picture 13"/>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3280" y="77"/>
            <a:ext cx="3086698" cy="1075518"/>
          </a:xfrm>
          <a:prstGeom prst="rect">
            <a:avLst/>
          </a:prstGeom>
        </p:spPr>
      </p:pic>
      <p:sp>
        <p:nvSpPr>
          <p:cNvPr id="15" name="Rectangle 14"/>
          <p:cNvSpPr/>
          <p:nvPr/>
        </p:nvSpPr>
        <p:spPr>
          <a:xfrm>
            <a:off x="0" y="1052513"/>
            <a:ext cx="9144000" cy="4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CO" dirty="0"/>
          </a:p>
        </p:txBody>
      </p:sp>
    </p:spTree>
    <p:extLst>
      <p:ext uri="{BB962C8B-B14F-4D97-AF65-F5344CB8AC3E}">
        <p14:creationId xmlns:p14="http://schemas.microsoft.com/office/powerpoint/2010/main" val="345423609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25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50"/>
                                        <p:tgtEl>
                                          <p:spTgt spid="7"/>
                                        </p:tgtEl>
                                      </p:cBhvr>
                                    </p:animEffect>
                                  </p:childTnLst>
                                </p:cTn>
                              </p:par>
                            </p:childTnLst>
                          </p:cTn>
                        </p:par>
                        <p:par>
                          <p:cTn id="23" fill="hold">
                            <p:stCondLst>
                              <p:cond delay="750"/>
                            </p:stCondLst>
                            <p:childTnLst>
                              <p:par>
                                <p:cTn id="24" presetID="22" presetClass="entr" presetSubtype="4"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45" name="AutoShape 10" descr="data:image/jpg;base64,/9j/4AAQSkZJRgABAQAAAQABAAD/2wCEAAkGBg8QEBUUEBQUFRAVGBkaGBYTGRoaFhkfGRobHx8cHhojGzIgGiAnJRcbHy8kJzMrLiwsFyAxNTw2NScsMSkBCQoKDQsNGQ4PGjUeHiQ0NTMqNTQ1NDQsLiw1NTQ0Ni0xLywwNCwtNDQqNCw2LDQvLDQ0LDQ0NCwpNDY2LCkpLP/AABEIADIAfwMBIgACEQEDEQH/xAAcAAACAgMBAQAAAAAAAAAAAAAABgMHAQQFAgj/xAA2EAACAQMDAgUBBgQHAQAAAAABAgMABBEFEiEGMQcTQVFhIhQjMnGBoUKRscEkM1NUgpLwFf/EABkBAQEBAQEBAAAAAAAAAAAAAAACAQMEBf/EACIRAAMAAgAHAQEBAAAAAAAAAAABAgMRBBITITFBUSLBof/aAAwDAQACEQMRAD8AvGsGs0oeKPWL6Xp7TRAGZmWOPdyAzAncR64Ck498UA25oOfTvVHdI+G97rFut7f6jcAy5KKhJIAJGTztXsfpApv1HWIOmtOVLiWa8kdnCCRvrf3GSTtRRjP59uaAYzr8yxzkopeEr33R5Dck7SCePQ5wfitm/wCoRGzKI3ZlKDBKruDso3Lk5YDeBntniq50bxciWdLe/wBPa0S5ClXY7gwbhSwKgkdhnnHtW/1r1+1pJNjS5ZUj+l55mEcZH0n7vg7hwp4xyo9qAsuSZVGWIUfJArKOCMg5B9R2qk/Ezq5NU6diuY0aPN0isjHO0qsmfqxyO3PFK/U/WWpW+n6bHB59tEsAxNHIQs+VQkYA42E47nvQH0rRVYar4u3NjZQzXWnyI8jmMI8wBIVFPmZ8v1zjGPStvRvFqS5innTT7o20YXy2QbnmLNtwq7QMA9yCcf0AsSiqx0zxoZtQis7qxkt2mZVUmQMwLnC7l2DGTx3yKxrPjcttfT2n2KWV4iyoYn3NIwwQNnl/SOSScnGOxoCz6KrjpXxpt7u2uppoXhNoodkDb9yk4G04HOeMH3HPt56R8V7vUpV8jT/8MZAjyfaELxjjLtHtzgZ/tmgLJPao6k9KjqWCauB1v0lFqlm9tIxXJDI4GSjL2OPUckEexNd+tTUNSigCmU4DMFBx6nP8u3etbSW2ak6ekU7ovTfV2lobe0NvLbgnYWZCFyc8bsMPfHIzW51N4Zavqenx/bZoW1CF5GTHCMkgXKMQoAYFRggYxwferBm60tU5PmmP/UEbmP8APdjt817uusbRCApeViA2IEaQgHsTgYGfmp6kv2dOjk+FXDw11vVLu3fVjDHDbKq/dkF3CnPAUkZbHJOMegqHqLwt1q5v7t3FvPHNvEUs7n7pS2VCIDlWA+jsQOT81b+jdR213u8ljuQ4dGBV1PypGRWzf6nFAuZGx3wPU4BPA/IH+VVzLWyHFJ8uu5ScXhnrbaK1i8MIK3KSx/erkgq4fJzjjK49eTXS6y8LNQutK06GIRm4tEKyIXAzuC/hbscbf3qzE6ogLbTkc4yRx+Lb/wC+K6kU6su5SCvfPpWTc14YqKnyinesOi9e1SwgS4igFxFK30o6gbPLUAk5IzkGmrrXp+9l0iOzsZFiuVSINGrhC6IuGRT6DOPggY9a7z9aW2SIxLKFOC0UbMox8+v6ZpV1LW4ptYtpIH3D7PIp7gg7hkEHkH4NT1J9HaOHt72tdtiFD4Ua3DPaXMVrarJAYz5ayd2jbdvlJbkse+09h6U5aD0FfxdRS38qILd/MOQ4JyyAfh796cpeuLNEU5d2OfpjjZn+k4JKgcDIPJrWl6hlGoLGroYHhDiPad/JxnOMD8s/pTqT67k9C++1oROjPD/VrA6g5gt5HnQLHHK6tG+ZMsHHttJ7/lXN0nws1H/6UFw0dtp0aOpIglLbiGyQiljyw+nGQMenobdu+rbaNzGN8ki/iWFC+38yOBSj1t1BDcPY+USHS7jLI6lXX2JU84+e1Hkn0Vj4e7aTWiyPSo6i0+QtECe+KlqmecmpV8QkBgiB7GZAf1Bpqrma7pC3KKrEjYwcY9x7/HNRml3DlHbBax5FTNWx09Gtzu5yp7/lSz4Z2Sm2X2JYn5OSP6Cnizttse0+2K5vTnTws12ISUGcFu/Jz/et5f2masmsVR9a/orXBEOuSleB9mjJx6/V+9c/XNdUl5pmARfXOQACCB2B7gEBgGDZxlWOG/WOj1muHnVnWSSMRnBGAAc5HHeuHqXhR9oj8ua6ndMg4dgTx25IzXDJiq+3o9cZ8crm330kKWj9cWV3J5Y8xGxxvAG/C7cKQTgkFv1IPpTM+sTC2nU/xo23HAHwvPPAP4cgY5JOa1rfwMt43R1kkDIQQQfUHPtTda9JbWyTH84jAY/8u9Q+Haf48GTxUtfvu14IukbSN4EP8IUYA7dqWNet4U16Py8BjAS+PfPGfnH7YpmPSDxMfs000UbclI2G39AVOP0rWh6BRZlnG7zQCCzMWL7u5Ynknj9K7qa5UteCJyY5qq5t7T/36aXQlkG3n3d8/ODgVjWY9msKE/2vH/embQunxakhSSpJPPfJOTXnUem1kuluQW8wJsx/Djdn271k4momfhlZ5eW79PejgdCW4kj+rvuYv7ls+v6YrT8TLSFbjTyuBKZwPnblf2zimO96S+9MtvJJC7fi8sgBj7lSCM1z7joFZWWSRpHmRw4kkbLHb2XtgL8DFJilCjRazY+s8u/O+w06V/kr+VT15s4CkYU+gr1XZnzySiiiqAUUUUBkVmiigCiiigCiiigCiiigCiiigMP2qKiipYP/2Q=="/>
          <p:cNvSpPr>
            <a:spLocks noChangeAspect="1" noChangeArrowheads="1"/>
          </p:cNvSpPr>
          <p:nvPr/>
        </p:nvSpPr>
        <p:spPr bwMode="auto">
          <a:xfrm>
            <a:off x="120650" y="-241300"/>
            <a:ext cx="1209675" cy="476250"/>
          </a:xfrm>
          <a:prstGeom prst="rect">
            <a:avLst/>
          </a:prstGeom>
          <a:noFill/>
          <a:ln w="9525">
            <a:noFill/>
            <a:miter lim="800000"/>
            <a:headEnd/>
            <a:tailEnd/>
          </a:ln>
        </p:spPr>
        <p:txBody>
          <a:bodyPr/>
          <a:lstStyle/>
          <a:p>
            <a:endParaRPr lang="es-CO" dirty="0"/>
          </a:p>
        </p:txBody>
      </p:sp>
      <p:sp>
        <p:nvSpPr>
          <p:cNvPr id="52246" name="AutoShape 12" descr="data:image/jpg;base64,/9j/4AAQSkZJRgABAQAAAQABAAD/2wCEAAkGBg8QEBUUEBQUFRAVGBkaGBYTGRoaFhkfGRobHx8cHhojGzIgGiAnJRcbHy8kJzMrLiwsFyAxNTw2NScsMSkBCQoKDQsNGQ4PGjUeHiQ0NTMqNTQ1NDQsLiw1NTQ0Ni0xLywwNCwtNDQqNCw2LDQvLDQ0LDQ0NCwpNDY2LCkpLP/AABEIADIAfwMBIgACEQEDEQH/xAAcAAACAgMBAQAAAAAAAAAAAAAABgMHAQQFAgj/xAA2EAACAQMDAgUBBgQHAQAAAAABAgMABBEFEiEGMQcTQVFhIhQjMnGBoUKRscEkM1NUgpLwFf/EABkBAQEBAQEBAAAAAAAAAAAAAAACAQMEBf/EACIRAAMAAgAHAQEBAAAAAAAAAAABAgMRBBITITFBUSLBof/aAAwDAQACEQMRAD8AvGsGs0oeKPWL6Xp7TRAGZmWOPdyAzAncR64Ck498UA25oOfTvVHdI+G97rFut7f6jcAy5KKhJIAJGTztXsfpApv1HWIOmtOVLiWa8kdnCCRvrf3GSTtRRjP59uaAYzr8yxzkopeEr33R5Dck7SCePQ5wfitm/wCoRGzKI3ZlKDBKruDso3Lk5YDeBntniq50bxciWdLe/wBPa0S5ClXY7gwbhSwKgkdhnnHtW/1r1+1pJNjS5ZUj+l55mEcZH0n7vg7hwp4xyo9qAsuSZVGWIUfJArKOCMg5B9R2qk/Ezq5NU6diuY0aPN0isjHO0qsmfqxyO3PFK/U/WWpW+n6bHB59tEsAxNHIQs+VQkYA42E47nvQH0rRVYar4u3NjZQzXWnyI8jmMI8wBIVFPmZ8v1zjGPStvRvFqS5innTT7o20YXy2QbnmLNtwq7QMA9yCcf0AsSiqx0zxoZtQis7qxkt2mZVUmQMwLnC7l2DGTx3yKxrPjcttfT2n2KWV4iyoYn3NIwwQNnl/SOSScnGOxoCz6KrjpXxpt7u2uppoXhNoodkDb9yk4G04HOeMH3HPt56R8V7vUpV8jT/8MZAjyfaELxjjLtHtzgZ/tmgLJPao6k9KjqWCauB1v0lFqlm9tIxXJDI4GSjL2OPUckEexNd+tTUNSigCmU4DMFBx6nP8u3etbSW2ak6ekU7ovTfV2lobe0NvLbgnYWZCFyc8bsMPfHIzW51N4Zavqenx/bZoW1CF5GTHCMkgXKMQoAYFRggYxwferBm60tU5PmmP/UEbmP8APdjt817uusbRCApeViA2IEaQgHsTgYGfmp6kv2dOjk+FXDw11vVLu3fVjDHDbKq/dkF3CnPAUkZbHJOMegqHqLwt1q5v7t3FvPHNvEUs7n7pS2VCIDlWA+jsQOT81b+jdR213u8ljuQ4dGBV1PypGRWzf6nFAuZGx3wPU4BPA/IH+VVzLWyHFJ8uu5ScXhnrbaK1i8MIK3KSx/erkgq4fJzjjK49eTXS6y8LNQutK06GIRm4tEKyIXAzuC/hbscbf3qzE6ogLbTkc4yRx+Lb/wC+K6kU6su5SCvfPpWTc14YqKnyinesOi9e1SwgS4igFxFK30o6gbPLUAk5IzkGmrrXp+9l0iOzsZFiuVSINGrhC6IuGRT6DOPggY9a7z9aW2SIxLKFOC0UbMox8+v6ZpV1LW4ptYtpIH3D7PIp7gg7hkEHkH4NT1J9HaOHt72tdtiFD4Ua3DPaXMVrarJAYz5ayd2jbdvlJbkse+09h6U5aD0FfxdRS38qILd/MOQ4JyyAfh796cpeuLNEU5d2OfpjjZn+k4JKgcDIPJrWl6hlGoLGroYHhDiPad/JxnOMD8s/pTqT67k9C++1oROjPD/VrA6g5gt5HnQLHHK6tG+ZMsHHttJ7/lXN0nws1H/6UFw0dtp0aOpIglLbiGyQiljyw+nGQMenobdu+rbaNzGN8ki/iWFC+38yOBSj1t1BDcPY+USHS7jLI6lXX2JU84+e1Hkn0Vj4e7aTWiyPSo6i0+QtECe+KlqmecmpV8QkBgiB7GZAf1Bpqrma7pC3KKrEjYwcY9x7/HNRml3DlHbBax5FTNWx09Gtzu5yp7/lSz4Z2Sm2X2JYn5OSP6Cnizttse0+2K5vTnTws12ISUGcFu/Jz/et5f2masmsVR9a/orXBEOuSleB9mjJx6/V+9c/XNdUl5pmARfXOQACCB2B7gEBgGDZxlWOG/WOj1muHnVnWSSMRnBGAAc5HHeuHqXhR9oj8ua6ndMg4dgTx25IzXDJiq+3o9cZ8crm330kKWj9cWV3J5Y8xGxxvAG/C7cKQTgkFv1IPpTM+sTC2nU/xo23HAHwvPPAP4cgY5JOa1rfwMt43R1kkDIQQQfUHPtTda9JbWyTH84jAY/8u9Q+Haf48GTxUtfvu14IukbSN4EP8IUYA7dqWNet4U16Py8BjAS+PfPGfnH7YpmPSDxMfs000UbclI2G39AVOP0rWh6BRZlnG7zQCCzMWL7u5Ynknj9K7qa5UteCJyY5qq5t7T/36aXQlkG3n3d8/ODgVjWY9msKE/2vH/embQunxakhSSpJPPfJOTXnUem1kuluQW8wJsx/Djdn271k4momfhlZ5eW79PejgdCW4kj+rvuYv7ls+v6YrT8TLSFbjTyuBKZwPnblf2zimO96S+9MtvJJC7fi8sgBj7lSCM1z7joFZWWSRpHmRw4kkbLHb2XtgL8DFJilCjRazY+s8u/O+w06V/kr+VT15s4CkYU+gr1XZnzySiiiqAUUUUBkVmiigCiiigCiiigCiiigCiiigMP2qKiipYP/2Q=="/>
          <p:cNvSpPr>
            <a:spLocks noChangeAspect="1" noChangeArrowheads="1"/>
          </p:cNvSpPr>
          <p:nvPr/>
        </p:nvSpPr>
        <p:spPr bwMode="auto">
          <a:xfrm>
            <a:off x="120650" y="-241300"/>
            <a:ext cx="1209675" cy="476250"/>
          </a:xfrm>
          <a:prstGeom prst="rect">
            <a:avLst/>
          </a:prstGeom>
          <a:noFill/>
          <a:ln w="9525">
            <a:noFill/>
            <a:miter lim="800000"/>
            <a:headEnd/>
            <a:tailEnd/>
          </a:ln>
        </p:spPr>
        <p:txBody>
          <a:bodyPr/>
          <a:lstStyle/>
          <a:p>
            <a:endParaRPr lang="es-CO" dirty="0"/>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3280" y="77"/>
            <a:ext cx="3086698" cy="1075518"/>
          </a:xfrm>
          <a:prstGeom prst="rect">
            <a:avLst/>
          </a:prstGeom>
        </p:spPr>
      </p:pic>
      <p:sp>
        <p:nvSpPr>
          <p:cNvPr id="9" name="Rectangle 8"/>
          <p:cNvSpPr/>
          <p:nvPr/>
        </p:nvSpPr>
        <p:spPr>
          <a:xfrm>
            <a:off x="0" y="1052513"/>
            <a:ext cx="9144000" cy="4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CO" dirty="0"/>
          </a:p>
        </p:txBody>
      </p:sp>
      <p:pic>
        <p:nvPicPr>
          <p:cNvPr id="3074" name="Picture 2" descr="C:\Users\cgeorge\Desktop\RESPALDO\USB III\FOTOS AEREAS HUGO VEGA\DSC_00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8550"/>
            <a:ext cx="9142282" cy="6506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0511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3280" y="77"/>
            <a:ext cx="3086698" cy="1075518"/>
          </a:xfrm>
          <a:prstGeom prst="rect">
            <a:avLst/>
          </a:prstGeom>
        </p:spPr>
      </p:pic>
      <p:sp>
        <p:nvSpPr>
          <p:cNvPr id="32" name="TextBox 31"/>
          <p:cNvSpPr txBox="1"/>
          <p:nvPr/>
        </p:nvSpPr>
        <p:spPr>
          <a:xfrm>
            <a:off x="179388" y="1124744"/>
            <a:ext cx="8713787" cy="646112"/>
          </a:xfrm>
          <a:prstGeom prst="rect">
            <a:avLst/>
          </a:prstGeom>
          <a:noFill/>
        </p:spPr>
        <p:txBody>
          <a:bodyPr>
            <a:spAutoFit/>
          </a:bodyPr>
          <a:lstStyle/>
          <a:p>
            <a:pPr algn="ctr">
              <a:spcBef>
                <a:spcPts val="0"/>
              </a:spcBef>
              <a:defRPr/>
            </a:pPr>
            <a:r>
              <a:rPr lang="es-ES" sz="3600" b="1" cap="all" dirty="0" smtClean="0">
                <a:solidFill>
                  <a:srgbClr val="002060"/>
                </a:solidFill>
                <a:latin typeface="Cambria" pitchFamily="18" charset="0"/>
              </a:rPr>
              <a:t>OUR PORT</a:t>
            </a:r>
            <a:endParaRPr lang="es-MX" sz="3600" b="1" cap="all" dirty="0">
              <a:solidFill>
                <a:srgbClr val="002060"/>
              </a:solidFill>
              <a:latin typeface="Cambria" pitchFamily="18" charset="0"/>
            </a:endParaRPr>
          </a:p>
        </p:txBody>
      </p:sp>
      <p:pic>
        <p:nvPicPr>
          <p:cNvPr id="7170" name="Picture 7" descr="DSC05996"/>
          <p:cNvPicPr>
            <a:picLocks noChangeAspect="1" noChangeArrowheads="1"/>
          </p:cNvPicPr>
          <p:nvPr/>
        </p:nvPicPr>
        <p:blipFill rotWithShape="1">
          <a:blip r:embed="rId4" cstate="print">
            <a:lum bright="12000" contrast="24000"/>
            <a:extLst/>
          </a:blip>
          <a:srcRect t="12811"/>
          <a:stretch/>
        </p:blipFill>
        <p:spPr bwMode="auto">
          <a:xfrm>
            <a:off x="0" y="1700808"/>
            <a:ext cx="9145588" cy="5168305"/>
          </a:xfrm>
          <a:prstGeom prst="rect">
            <a:avLst/>
          </a:prstGeom>
          <a:ln>
            <a:noFill/>
          </a:ln>
          <a:effectLst>
            <a:outerShdw blurRad="292100" dist="139700" dir="2700000" algn="tl" rotWithShape="0">
              <a:srgbClr val="333333">
                <a:alpha val="65000"/>
              </a:srgbClr>
            </a:outerShdw>
          </a:effectLst>
          <a:extLst/>
        </p:spPr>
      </p:pic>
      <p:sp>
        <p:nvSpPr>
          <p:cNvPr id="7171" name="Freeform 8"/>
          <p:cNvSpPr>
            <a:spLocks/>
          </p:cNvSpPr>
          <p:nvPr/>
        </p:nvSpPr>
        <p:spPr bwMode="auto">
          <a:xfrm>
            <a:off x="4210050" y="3667125"/>
            <a:ext cx="4098925" cy="2097088"/>
          </a:xfrm>
          <a:custGeom>
            <a:avLst/>
            <a:gdLst>
              <a:gd name="T0" fmla="*/ 2147483647 w 2582"/>
              <a:gd name="T1" fmla="*/ 2147483647 h 1321"/>
              <a:gd name="T2" fmla="*/ 2147483647 w 2582"/>
              <a:gd name="T3" fmla="*/ 2147483647 h 1321"/>
              <a:gd name="T4" fmla="*/ 2147483647 w 2582"/>
              <a:gd name="T5" fmla="*/ 2147483647 h 1321"/>
              <a:gd name="T6" fmla="*/ 2147483647 w 2582"/>
              <a:gd name="T7" fmla="*/ 2147483647 h 1321"/>
              <a:gd name="T8" fmla="*/ 2147483647 w 2582"/>
              <a:gd name="T9" fmla="*/ 2147483647 h 1321"/>
              <a:gd name="T10" fmla="*/ 2147483647 w 2582"/>
              <a:gd name="T11" fmla="*/ 2147483647 h 1321"/>
              <a:gd name="T12" fmla="*/ 2147483647 w 2582"/>
              <a:gd name="T13" fmla="*/ 2147483647 h 1321"/>
              <a:gd name="T14" fmla="*/ 2147483647 w 2582"/>
              <a:gd name="T15" fmla="*/ 2147483647 h 1321"/>
              <a:gd name="T16" fmla="*/ 2147483647 w 2582"/>
              <a:gd name="T17" fmla="*/ 2147483647 h 1321"/>
              <a:gd name="T18" fmla="*/ 2147483647 w 2582"/>
              <a:gd name="T19" fmla="*/ 2147483647 h 1321"/>
              <a:gd name="T20" fmla="*/ 2147483647 w 2582"/>
              <a:gd name="T21" fmla="*/ 2147483647 h 1321"/>
              <a:gd name="T22" fmla="*/ 2147483647 w 2582"/>
              <a:gd name="T23" fmla="*/ 2147483647 h 1321"/>
              <a:gd name="T24" fmla="*/ 2147483647 w 2582"/>
              <a:gd name="T25" fmla="*/ 2147483647 h 1321"/>
              <a:gd name="T26" fmla="*/ 2147483647 w 2582"/>
              <a:gd name="T27" fmla="*/ 2147483647 h 1321"/>
              <a:gd name="T28" fmla="*/ 2147483647 w 2582"/>
              <a:gd name="T29" fmla="*/ 2147483647 h 1321"/>
              <a:gd name="T30" fmla="*/ 2147483647 w 2582"/>
              <a:gd name="T31" fmla="*/ 2147483647 h 1321"/>
              <a:gd name="T32" fmla="*/ 2147483647 w 2582"/>
              <a:gd name="T33" fmla="*/ 2147483647 h 1321"/>
              <a:gd name="T34" fmla="*/ 2147483647 w 2582"/>
              <a:gd name="T35" fmla="*/ 2147483647 h 1321"/>
              <a:gd name="T36" fmla="*/ 2147483647 w 2582"/>
              <a:gd name="T37" fmla="*/ 2147483647 h 1321"/>
              <a:gd name="T38" fmla="*/ 2147483647 w 2582"/>
              <a:gd name="T39" fmla="*/ 2147483647 h 1321"/>
              <a:gd name="T40" fmla="*/ 2147483647 w 2582"/>
              <a:gd name="T41" fmla="*/ 2147483647 h 1321"/>
              <a:gd name="T42" fmla="*/ 2147483647 w 2582"/>
              <a:gd name="T43" fmla="*/ 2147483647 h 1321"/>
              <a:gd name="T44" fmla="*/ 2147483647 w 2582"/>
              <a:gd name="T45" fmla="*/ 2147483647 h 1321"/>
              <a:gd name="T46" fmla="*/ 2147483647 w 2582"/>
              <a:gd name="T47" fmla="*/ 2147483647 h 1321"/>
              <a:gd name="T48" fmla="*/ 2147483647 w 2582"/>
              <a:gd name="T49" fmla="*/ 2147483647 h 1321"/>
              <a:gd name="T50" fmla="*/ 2147483647 w 2582"/>
              <a:gd name="T51" fmla="*/ 2147483647 h 1321"/>
              <a:gd name="T52" fmla="*/ 2147483647 w 2582"/>
              <a:gd name="T53" fmla="*/ 2147483647 h 1321"/>
              <a:gd name="T54" fmla="*/ 2147483647 w 2582"/>
              <a:gd name="T55" fmla="*/ 0 h 1321"/>
              <a:gd name="T56" fmla="*/ 2147483647 w 2582"/>
              <a:gd name="T57" fmla="*/ 2147483647 h 1321"/>
              <a:gd name="T58" fmla="*/ 2147483647 w 2582"/>
              <a:gd name="T59" fmla="*/ 2147483647 h 1321"/>
              <a:gd name="T60" fmla="*/ 2147483647 w 2582"/>
              <a:gd name="T61" fmla="*/ 2147483647 h 1321"/>
              <a:gd name="T62" fmla="*/ 0 w 2582"/>
              <a:gd name="T63" fmla="*/ 2147483647 h 1321"/>
              <a:gd name="T64" fmla="*/ 2147483647 w 2582"/>
              <a:gd name="T65" fmla="*/ 2147483647 h 1321"/>
              <a:gd name="T66" fmla="*/ 2147483647 w 2582"/>
              <a:gd name="T67" fmla="*/ 2147483647 h 1321"/>
              <a:gd name="T68" fmla="*/ 2147483647 w 2582"/>
              <a:gd name="T69" fmla="*/ 2147483647 h 1321"/>
              <a:gd name="T70" fmla="*/ 2147483647 w 2582"/>
              <a:gd name="T71" fmla="*/ 2147483647 h 1321"/>
              <a:gd name="T72" fmla="*/ 2147483647 w 2582"/>
              <a:gd name="T73" fmla="*/ 2147483647 h 1321"/>
              <a:gd name="T74" fmla="*/ 2147483647 w 2582"/>
              <a:gd name="T75" fmla="*/ 2147483647 h 1321"/>
              <a:gd name="T76" fmla="*/ 2147483647 w 2582"/>
              <a:gd name="T77" fmla="*/ 2147483647 h 1321"/>
              <a:gd name="T78" fmla="*/ 2147483647 w 2582"/>
              <a:gd name="T79" fmla="*/ 2147483647 h 1321"/>
              <a:gd name="T80" fmla="*/ 2147483647 w 2582"/>
              <a:gd name="T81" fmla="*/ 2147483647 h 1321"/>
              <a:gd name="T82" fmla="*/ 2147483647 w 2582"/>
              <a:gd name="T83" fmla="*/ 2147483647 h 1321"/>
              <a:gd name="T84" fmla="*/ 2147483647 w 2582"/>
              <a:gd name="T85" fmla="*/ 2147483647 h 1321"/>
              <a:gd name="T86" fmla="*/ 2147483647 w 2582"/>
              <a:gd name="T87" fmla="*/ 2147483647 h 1321"/>
              <a:gd name="T88" fmla="*/ 2147483647 w 2582"/>
              <a:gd name="T89" fmla="*/ 2147483647 h 1321"/>
              <a:gd name="T90" fmla="*/ 2147483647 w 2582"/>
              <a:gd name="T91" fmla="*/ 2147483647 h 13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82"/>
              <a:gd name="T139" fmla="*/ 0 h 1321"/>
              <a:gd name="T140" fmla="*/ 2582 w 2582"/>
              <a:gd name="T141" fmla="*/ 1321 h 13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82" h="1321">
                <a:moveTo>
                  <a:pt x="660" y="1321"/>
                </a:moveTo>
                <a:lnTo>
                  <a:pt x="2272" y="1166"/>
                </a:lnTo>
                <a:lnTo>
                  <a:pt x="2298" y="1132"/>
                </a:lnTo>
                <a:lnTo>
                  <a:pt x="2360" y="1116"/>
                </a:lnTo>
                <a:lnTo>
                  <a:pt x="2418" y="1122"/>
                </a:lnTo>
                <a:lnTo>
                  <a:pt x="2424" y="1076"/>
                </a:lnTo>
                <a:lnTo>
                  <a:pt x="2582" y="1048"/>
                </a:lnTo>
                <a:lnTo>
                  <a:pt x="2376" y="928"/>
                </a:lnTo>
                <a:lnTo>
                  <a:pt x="2134" y="762"/>
                </a:lnTo>
                <a:lnTo>
                  <a:pt x="1974" y="630"/>
                </a:lnTo>
                <a:lnTo>
                  <a:pt x="1776" y="458"/>
                </a:lnTo>
                <a:lnTo>
                  <a:pt x="758" y="500"/>
                </a:lnTo>
                <a:lnTo>
                  <a:pt x="718" y="426"/>
                </a:lnTo>
                <a:lnTo>
                  <a:pt x="570" y="436"/>
                </a:lnTo>
                <a:lnTo>
                  <a:pt x="572" y="506"/>
                </a:lnTo>
                <a:lnTo>
                  <a:pt x="484" y="502"/>
                </a:lnTo>
                <a:lnTo>
                  <a:pt x="470" y="442"/>
                </a:lnTo>
                <a:lnTo>
                  <a:pt x="468" y="416"/>
                </a:lnTo>
                <a:lnTo>
                  <a:pt x="632" y="402"/>
                </a:lnTo>
                <a:lnTo>
                  <a:pt x="624" y="366"/>
                </a:lnTo>
                <a:lnTo>
                  <a:pt x="582" y="360"/>
                </a:lnTo>
                <a:lnTo>
                  <a:pt x="600" y="330"/>
                </a:lnTo>
                <a:lnTo>
                  <a:pt x="580" y="322"/>
                </a:lnTo>
                <a:lnTo>
                  <a:pt x="528" y="330"/>
                </a:lnTo>
                <a:lnTo>
                  <a:pt x="502" y="296"/>
                </a:lnTo>
                <a:lnTo>
                  <a:pt x="428" y="292"/>
                </a:lnTo>
                <a:lnTo>
                  <a:pt x="274" y="220"/>
                </a:lnTo>
                <a:lnTo>
                  <a:pt x="222" y="0"/>
                </a:lnTo>
                <a:lnTo>
                  <a:pt x="200" y="8"/>
                </a:lnTo>
                <a:lnTo>
                  <a:pt x="252" y="332"/>
                </a:lnTo>
                <a:lnTo>
                  <a:pt x="22" y="158"/>
                </a:lnTo>
                <a:lnTo>
                  <a:pt x="0" y="176"/>
                </a:lnTo>
                <a:lnTo>
                  <a:pt x="264" y="394"/>
                </a:lnTo>
                <a:lnTo>
                  <a:pt x="264" y="484"/>
                </a:lnTo>
                <a:lnTo>
                  <a:pt x="162" y="490"/>
                </a:lnTo>
                <a:lnTo>
                  <a:pt x="108" y="526"/>
                </a:lnTo>
                <a:lnTo>
                  <a:pt x="96" y="630"/>
                </a:lnTo>
                <a:lnTo>
                  <a:pt x="136" y="706"/>
                </a:lnTo>
                <a:lnTo>
                  <a:pt x="186" y="794"/>
                </a:lnTo>
                <a:lnTo>
                  <a:pt x="224" y="822"/>
                </a:lnTo>
                <a:lnTo>
                  <a:pt x="312" y="908"/>
                </a:lnTo>
                <a:lnTo>
                  <a:pt x="348" y="932"/>
                </a:lnTo>
                <a:lnTo>
                  <a:pt x="344" y="870"/>
                </a:lnTo>
                <a:lnTo>
                  <a:pt x="366" y="858"/>
                </a:lnTo>
                <a:lnTo>
                  <a:pt x="392" y="832"/>
                </a:lnTo>
                <a:lnTo>
                  <a:pt x="660" y="1321"/>
                </a:lnTo>
                <a:close/>
              </a:path>
            </a:pathLst>
          </a:custGeom>
          <a:solidFill>
            <a:srgbClr val="FF33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dirty="0"/>
          </a:p>
        </p:txBody>
      </p:sp>
      <p:sp>
        <p:nvSpPr>
          <p:cNvPr id="7172" name="Freeform 9"/>
          <p:cNvSpPr>
            <a:spLocks/>
          </p:cNvSpPr>
          <p:nvPr/>
        </p:nvSpPr>
        <p:spPr bwMode="auto">
          <a:xfrm>
            <a:off x="2940050" y="3854450"/>
            <a:ext cx="1549400" cy="604838"/>
          </a:xfrm>
          <a:custGeom>
            <a:avLst/>
            <a:gdLst>
              <a:gd name="T0" fmla="*/ 2147483647 w 976"/>
              <a:gd name="T1" fmla="*/ 2147483647 h 381"/>
              <a:gd name="T2" fmla="*/ 2147483647 w 976"/>
              <a:gd name="T3" fmla="*/ 0 h 381"/>
              <a:gd name="T4" fmla="*/ 2147483647 w 976"/>
              <a:gd name="T5" fmla="*/ 2147483647 h 381"/>
              <a:gd name="T6" fmla="*/ 2147483647 w 976"/>
              <a:gd name="T7" fmla="*/ 2147483647 h 381"/>
              <a:gd name="T8" fmla="*/ 2147483647 w 976"/>
              <a:gd name="T9" fmla="*/ 2147483647 h 381"/>
              <a:gd name="T10" fmla="*/ 2147483647 w 976"/>
              <a:gd name="T11" fmla="*/ 2147483647 h 381"/>
              <a:gd name="T12" fmla="*/ 2147483647 w 976"/>
              <a:gd name="T13" fmla="*/ 2147483647 h 381"/>
              <a:gd name="T14" fmla="*/ 2147483647 w 976"/>
              <a:gd name="T15" fmla="*/ 2147483647 h 381"/>
              <a:gd name="T16" fmla="*/ 0 w 976"/>
              <a:gd name="T17" fmla="*/ 2147483647 h 381"/>
              <a:gd name="T18" fmla="*/ 2147483647 w 976"/>
              <a:gd name="T19" fmla="*/ 2147483647 h 381"/>
              <a:gd name="T20" fmla="*/ 2147483647 w 976"/>
              <a:gd name="T21" fmla="*/ 2147483647 h 381"/>
              <a:gd name="T22" fmla="*/ 2147483647 w 976"/>
              <a:gd name="T23" fmla="*/ 2147483647 h 381"/>
              <a:gd name="T24" fmla="*/ 2147483647 w 976"/>
              <a:gd name="T25" fmla="*/ 2147483647 h 381"/>
              <a:gd name="T26" fmla="*/ 2147483647 w 976"/>
              <a:gd name="T27" fmla="*/ 2147483647 h 381"/>
              <a:gd name="T28" fmla="*/ 2147483647 w 976"/>
              <a:gd name="T29" fmla="*/ 2147483647 h 3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6"/>
              <a:gd name="T46" fmla="*/ 0 h 381"/>
              <a:gd name="T47" fmla="*/ 976 w 976"/>
              <a:gd name="T48" fmla="*/ 381 h 3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6" h="381">
                <a:moveTo>
                  <a:pt x="786" y="52"/>
                </a:moveTo>
                <a:lnTo>
                  <a:pt x="356" y="0"/>
                </a:lnTo>
                <a:lnTo>
                  <a:pt x="320" y="28"/>
                </a:lnTo>
                <a:lnTo>
                  <a:pt x="320" y="134"/>
                </a:lnTo>
                <a:lnTo>
                  <a:pt x="210" y="176"/>
                </a:lnTo>
                <a:lnTo>
                  <a:pt x="132" y="192"/>
                </a:lnTo>
                <a:lnTo>
                  <a:pt x="86" y="178"/>
                </a:lnTo>
                <a:lnTo>
                  <a:pt x="26" y="190"/>
                </a:lnTo>
                <a:lnTo>
                  <a:pt x="0" y="216"/>
                </a:lnTo>
                <a:lnTo>
                  <a:pt x="35" y="234"/>
                </a:lnTo>
                <a:lnTo>
                  <a:pt x="29" y="270"/>
                </a:lnTo>
                <a:lnTo>
                  <a:pt x="473" y="357"/>
                </a:lnTo>
                <a:lnTo>
                  <a:pt x="803" y="381"/>
                </a:lnTo>
                <a:lnTo>
                  <a:pt x="821" y="327"/>
                </a:lnTo>
                <a:lnTo>
                  <a:pt x="976" y="200"/>
                </a:lnTo>
              </a:path>
            </a:pathLst>
          </a:custGeom>
          <a:solidFill>
            <a:srgbClr val="FFFF00">
              <a:alpha val="50195"/>
            </a:srgbClr>
          </a:solidFill>
          <a:ln>
            <a:noFill/>
          </a:ln>
        </p:spPr>
        <p:txBody>
          <a:bodyPr/>
          <a:lstStyle/>
          <a:p>
            <a:endParaRPr lang="es-CO" dirty="0"/>
          </a:p>
        </p:txBody>
      </p:sp>
      <p:sp>
        <p:nvSpPr>
          <p:cNvPr id="7173" name="Freeform 10"/>
          <p:cNvSpPr>
            <a:spLocks/>
          </p:cNvSpPr>
          <p:nvPr/>
        </p:nvSpPr>
        <p:spPr bwMode="auto">
          <a:xfrm>
            <a:off x="101600" y="3889375"/>
            <a:ext cx="2949575" cy="2336800"/>
          </a:xfrm>
          <a:custGeom>
            <a:avLst/>
            <a:gdLst>
              <a:gd name="T0" fmla="*/ 2147483647 w 1858"/>
              <a:gd name="T1" fmla="*/ 2147483647 h 1472"/>
              <a:gd name="T2" fmla="*/ 2147483647 w 1858"/>
              <a:gd name="T3" fmla="*/ 2147483647 h 1472"/>
              <a:gd name="T4" fmla="*/ 2147483647 w 1858"/>
              <a:gd name="T5" fmla="*/ 2147483647 h 1472"/>
              <a:gd name="T6" fmla="*/ 2147483647 w 1858"/>
              <a:gd name="T7" fmla="*/ 2147483647 h 1472"/>
              <a:gd name="T8" fmla="*/ 2147483647 w 1858"/>
              <a:gd name="T9" fmla="*/ 2147483647 h 1472"/>
              <a:gd name="T10" fmla="*/ 2147483647 w 1858"/>
              <a:gd name="T11" fmla="*/ 2147483647 h 1472"/>
              <a:gd name="T12" fmla="*/ 2147483647 w 1858"/>
              <a:gd name="T13" fmla="*/ 2147483647 h 1472"/>
              <a:gd name="T14" fmla="*/ 2147483647 w 1858"/>
              <a:gd name="T15" fmla="*/ 2147483647 h 1472"/>
              <a:gd name="T16" fmla="*/ 2147483647 w 1858"/>
              <a:gd name="T17" fmla="*/ 2147483647 h 1472"/>
              <a:gd name="T18" fmla="*/ 2147483647 w 1858"/>
              <a:gd name="T19" fmla="*/ 2147483647 h 1472"/>
              <a:gd name="T20" fmla="*/ 2147483647 w 1858"/>
              <a:gd name="T21" fmla="*/ 2147483647 h 1472"/>
              <a:gd name="T22" fmla="*/ 2147483647 w 1858"/>
              <a:gd name="T23" fmla="*/ 2147483647 h 1472"/>
              <a:gd name="T24" fmla="*/ 2147483647 w 1858"/>
              <a:gd name="T25" fmla="*/ 2147483647 h 1472"/>
              <a:gd name="T26" fmla="*/ 2147483647 w 1858"/>
              <a:gd name="T27" fmla="*/ 2147483647 h 1472"/>
              <a:gd name="T28" fmla="*/ 2147483647 w 1858"/>
              <a:gd name="T29" fmla="*/ 2147483647 h 1472"/>
              <a:gd name="T30" fmla="*/ 2147483647 w 1858"/>
              <a:gd name="T31" fmla="*/ 2147483647 h 1472"/>
              <a:gd name="T32" fmla="*/ 2147483647 w 1858"/>
              <a:gd name="T33" fmla="*/ 2147483647 h 1472"/>
              <a:gd name="T34" fmla="*/ 2147483647 w 1858"/>
              <a:gd name="T35" fmla="*/ 2147483647 h 1472"/>
              <a:gd name="T36" fmla="*/ 2147483647 w 1858"/>
              <a:gd name="T37" fmla="*/ 0 h 1472"/>
              <a:gd name="T38" fmla="*/ 2147483647 w 1858"/>
              <a:gd name="T39" fmla="*/ 2147483647 h 1472"/>
              <a:gd name="T40" fmla="*/ 2147483647 w 1858"/>
              <a:gd name="T41" fmla="*/ 2147483647 h 1472"/>
              <a:gd name="T42" fmla="*/ 2147483647 w 1858"/>
              <a:gd name="T43" fmla="*/ 2147483647 h 1472"/>
              <a:gd name="T44" fmla="*/ 2147483647 w 1858"/>
              <a:gd name="T45" fmla="*/ 2147483647 h 1472"/>
              <a:gd name="T46" fmla="*/ 2147483647 w 1858"/>
              <a:gd name="T47" fmla="*/ 2147483647 h 1472"/>
              <a:gd name="T48" fmla="*/ 2147483647 w 1858"/>
              <a:gd name="T49" fmla="*/ 2147483647 h 1472"/>
              <a:gd name="T50" fmla="*/ 2147483647 w 1858"/>
              <a:gd name="T51" fmla="*/ 2147483647 h 1472"/>
              <a:gd name="T52" fmla="*/ 2147483647 w 1858"/>
              <a:gd name="T53" fmla="*/ 2147483647 h 1472"/>
              <a:gd name="T54" fmla="*/ 2147483647 w 1858"/>
              <a:gd name="T55" fmla="*/ 2147483647 h 1472"/>
              <a:gd name="T56" fmla="*/ 2147483647 w 1858"/>
              <a:gd name="T57" fmla="*/ 2147483647 h 1472"/>
              <a:gd name="T58" fmla="*/ 2147483647 w 1858"/>
              <a:gd name="T59" fmla="*/ 2147483647 h 1472"/>
              <a:gd name="T60" fmla="*/ 2147483647 w 1858"/>
              <a:gd name="T61" fmla="*/ 2147483647 h 1472"/>
              <a:gd name="T62" fmla="*/ 0 w 1858"/>
              <a:gd name="T63" fmla="*/ 2147483647 h 1472"/>
              <a:gd name="T64" fmla="*/ 2147483647 w 1858"/>
              <a:gd name="T65" fmla="*/ 2147483647 h 1472"/>
              <a:gd name="T66" fmla="*/ 2147483647 w 1858"/>
              <a:gd name="T67" fmla="*/ 2147483647 h 1472"/>
              <a:gd name="T68" fmla="*/ 2147483647 w 1858"/>
              <a:gd name="T69" fmla="*/ 2147483647 h 1472"/>
              <a:gd name="T70" fmla="*/ 2147483647 w 1858"/>
              <a:gd name="T71" fmla="*/ 2147483647 h 1472"/>
              <a:gd name="T72" fmla="*/ 2147483647 w 1858"/>
              <a:gd name="T73" fmla="*/ 2147483647 h 1472"/>
              <a:gd name="T74" fmla="*/ 2147483647 w 1858"/>
              <a:gd name="T75" fmla="*/ 2147483647 h 1472"/>
              <a:gd name="T76" fmla="*/ 2147483647 w 1858"/>
              <a:gd name="T77" fmla="*/ 2147483647 h 14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58"/>
              <a:gd name="T118" fmla="*/ 0 h 1472"/>
              <a:gd name="T119" fmla="*/ 1858 w 1858"/>
              <a:gd name="T120" fmla="*/ 1472 h 14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58" h="1472">
                <a:moveTo>
                  <a:pt x="480" y="1472"/>
                </a:moveTo>
                <a:lnTo>
                  <a:pt x="1299" y="630"/>
                </a:lnTo>
                <a:lnTo>
                  <a:pt x="1116" y="616"/>
                </a:lnTo>
                <a:lnTo>
                  <a:pt x="983" y="735"/>
                </a:lnTo>
                <a:lnTo>
                  <a:pt x="880" y="840"/>
                </a:lnTo>
                <a:lnTo>
                  <a:pt x="782" y="806"/>
                </a:lnTo>
                <a:lnTo>
                  <a:pt x="736" y="704"/>
                </a:lnTo>
                <a:lnTo>
                  <a:pt x="718" y="572"/>
                </a:lnTo>
                <a:lnTo>
                  <a:pt x="704" y="572"/>
                </a:lnTo>
                <a:lnTo>
                  <a:pt x="670" y="466"/>
                </a:lnTo>
                <a:lnTo>
                  <a:pt x="692" y="354"/>
                </a:lnTo>
                <a:lnTo>
                  <a:pt x="754" y="366"/>
                </a:lnTo>
                <a:lnTo>
                  <a:pt x="818" y="340"/>
                </a:lnTo>
                <a:lnTo>
                  <a:pt x="894" y="250"/>
                </a:lnTo>
                <a:lnTo>
                  <a:pt x="992" y="202"/>
                </a:lnTo>
                <a:lnTo>
                  <a:pt x="1096" y="172"/>
                </a:lnTo>
                <a:lnTo>
                  <a:pt x="1376" y="124"/>
                </a:lnTo>
                <a:lnTo>
                  <a:pt x="1858" y="32"/>
                </a:lnTo>
                <a:lnTo>
                  <a:pt x="1796" y="0"/>
                </a:lnTo>
                <a:lnTo>
                  <a:pt x="1584" y="20"/>
                </a:lnTo>
                <a:lnTo>
                  <a:pt x="1476" y="40"/>
                </a:lnTo>
                <a:lnTo>
                  <a:pt x="1348" y="48"/>
                </a:lnTo>
                <a:lnTo>
                  <a:pt x="1272" y="4"/>
                </a:lnTo>
                <a:lnTo>
                  <a:pt x="948" y="80"/>
                </a:lnTo>
                <a:lnTo>
                  <a:pt x="780" y="176"/>
                </a:lnTo>
                <a:lnTo>
                  <a:pt x="620" y="172"/>
                </a:lnTo>
                <a:lnTo>
                  <a:pt x="631" y="285"/>
                </a:lnTo>
                <a:lnTo>
                  <a:pt x="561" y="391"/>
                </a:lnTo>
                <a:lnTo>
                  <a:pt x="463" y="623"/>
                </a:lnTo>
                <a:lnTo>
                  <a:pt x="105" y="679"/>
                </a:lnTo>
                <a:lnTo>
                  <a:pt x="4" y="772"/>
                </a:lnTo>
                <a:lnTo>
                  <a:pt x="0" y="904"/>
                </a:lnTo>
                <a:lnTo>
                  <a:pt x="180" y="924"/>
                </a:lnTo>
                <a:lnTo>
                  <a:pt x="312" y="1000"/>
                </a:lnTo>
                <a:lnTo>
                  <a:pt x="404" y="1096"/>
                </a:lnTo>
                <a:lnTo>
                  <a:pt x="520" y="1160"/>
                </a:lnTo>
                <a:lnTo>
                  <a:pt x="428" y="1234"/>
                </a:lnTo>
                <a:lnTo>
                  <a:pt x="242" y="1432"/>
                </a:lnTo>
                <a:lnTo>
                  <a:pt x="480" y="1472"/>
                </a:lnTo>
                <a:close/>
              </a:path>
            </a:pathLst>
          </a:custGeom>
          <a:solidFill>
            <a:srgbClr val="0099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dirty="0"/>
          </a:p>
        </p:txBody>
      </p:sp>
      <p:sp>
        <p:nvSpPr>
          <p:cNvPr id="7174" name="Freeform 11"/>
          <p:cNvSpPr>
            <a:spLocks/>
          </p:cNvSpPr>
          <p:nvPr/>
        </p:nvSpPr>
        <p:spPr bwMode="auto">
          <a:xfrm>
            <a:off x="4654550" y="3649663"/>
            <a:ext cx="898525" cy="552450"/>
          </a:xfrm>
          <a:custGeom>
            <a:avLst/>
            <a:gdLst>
              <a:gd name="T0" fmla="*/ 2147483647 w 566"/>
              <a:gd name="T1" fmla="*/ 2147483647 h 348"/>
              <a:gd name="T2" fmla="*/ 2147483647 w 566"/>
              <a:gd name="T3" fmla="*/ 2147483647 h 348"/>
              <a:gd name="T4" fmla="*/ 2147483647 w 566"/>
              <a:gd name="T5" fmla="*/ 2147483647 h 348"/>
              <a:gd name="T6" fmla="*/ 2147483647 w 566"/>
              <a:gd name="T7" fmla="*/ 2147483647 h 348"/>
              <a:gd name="T8" fmla="*/ 2147483647 w 566"/>
              <a:gd name="T9" fmla="*/ 2147483647 h 348"/>
              <a:gd name="T10" fmla="*/ 2147483647 w 566"/>
              <a:gd name="T11" fmla="*/ 2147483647 h 348"/>
              <a:gd name="T12" fmla="*/ 2147483647 w 566"/>
              <a:gd name="T13" fmla="*/ 2147483647 h 348"/>
              <a:gd name="T14" fmla="*/ 2147483647 w 566"/>
              <a:gd name="T15" fmla="*/ 0 h 348"/>
              <a:gd name="T16" fmla="*/ 2147483647 w 566"/>
              <a:gd name="T17" fmla="*/ 2147483647 h 348"/>
              <a:gd name="T18" fmla="*/ 2147483647 w 566"/>
              <a:gd name="T19" fmla="*/ 2147483647 h 348"/>
              <a:gd name="T20" fmla="*/ 2147483647 w 566"/>
              <a:gd name="T21" fmla="*/ 2147483647 h 348"/>
              <a:gd name="T22" fmla="*/ 0 w 566"/>
              <a:gd name="T23" fmla="*/ 2147483647 h 348"/>
              <a:gd name="T24" fmla="*/ 2147483647 w 566"/>
              <a:gd name="T25" fmla="*/ 2147483647 h 348"/>
              <a:gd name="T26" fmla="*/ 2147483647 w 566"/>
              <a:gd name="T27" fmla="*/ 2147483647 h 348"/>
              <a:gd name="T28" fmla="*/ 2147483647 w 566"/>
              <a:gd name="T29" fmla="*/ 2147483647 h 3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6"/>
              <a:gd name="T46" fmla="*/ 0 h 348"/>
              <a:gd name="T47" fmla="*/ 566 w 566"/>
              <a:gd name="T48" fmla="*/ 348 h 3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6" h="348">
                <a:moveTo>
                  <a:pt x="131" y="282"/>
                </a:moveTo>
                <a:lnTo>
                  <a:pt x="257" y="312"/>
                </a:lnTo>
                <a:lnTo>
                  <a:pt x="455" y="348"/>
                </a:lnTo>
                <a:lnTo>
                  <a:pt x="557" y="342"/>
                </a:lnTo>
                <a:lnTo>
                  <a:pt x="566" y="96"/>
                </a:lnTo>
                <a:lnTo>
                  <a:pt x="186" y="49"/>
                </a:lnTo>
                <a:lnTo>
                  <a:pt x="185" y="6"/>
                </a:lnTo>
                <a:lnTo>
                  <a:pt x="131" y="0"/>
                </a:lnTo>
                <a:lnTo>
                  <a:pt x="131" y="93"/>
                </a:lnTo>
                <a:lnTo>
                  <a:pt x="100" y="117"/>
                </a:lnTo>
                <a:lnTo>
                  <a:pt x="96" y="153"/>
                </a:lnTo>
                <a:lnTo>
                  <a:pt x="0" y="223"/>
                </a:lnTo>
                <a:lnTo>
                  <a:pt x="8" y="235"/>
                </a:lnTo>
                <a:lnTo>
                  <a:pt x="96" y="179"/>
                </a:lnTo>
                <a:lnTo>
                  <a:pt x="100" y="251"/>
                </a:lnTo>
              </a:path>
            </a:pathLst>
          </a:custGeom>
          <a:solidFill>
            <a:srgbClr val="FFCC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dirty="0"/>
          </a:p>
        </p:txBody>
      </p:sp>
      <p:sp>
        <p:nvSpPr>
          <p:cNvPr id="7175" name="Freeform 12"/>
          <p:cNvSpPr>
            <a:spLocks/>
          </p:cNvSpPr>
          <p:nvPr/>
        </p:nvSpPr>
        <p:spPr bwMode="auto">
          <a:xfrm>
            <a:off x="7477125" y="4460875"/>
            <a:ext cx="1638300" cy="742950"/>
          </a:xfrm>
          <a:custGeom>
            <a:avLst/>
            <a:gdLst>
              <a:gd name="T0" fmla="*/ 2147483647 w 1032"/>
              <a:gd name="T1" fmla="*/ 2147483647 h 468"/>
              <a:gd name="T2" fmla="*/ 2147483647 w 1032"/>
              <a:gd name="T3" fmla="*/ 0 h 468"/>
              <a:gd name="T4" fmla="*/ 2147483647 w 1032"/>
              <a:gd name="T5" fmla="*/ 2147483647 h 468"/>
              <a:gd name="T6" fmla="*/ 2147483647 w 1032"/>
              <a:gd name="T7" fmla="*/ 2147483647 h 468"/>
              <a:gd name="T8" fmla="*/ 2147483647 w 1032"/>
              <a:gd name="T9" fmla="*/ 2147483647 h 468"/>
              <a:gd name="T10" fmla="*/ 2147483647 w 1032"/>
              <a:gd name="T11" fmla="*/ 2147483647 h 468"/>
              <a:gd name="T12" fmla="*/ 0 w 1032"/>
              <a:gd name="T13" fmla="*/ 2147483647 h 468"/>
              <a:gd name="T14" fmla="*/ 2147483647 w 1032"/>
              <a:gd name="T15" fmla="*/ 2147483647 h 468"/>
              <a:gd name="T16" fmla="*/ 2147483647 w 1032"/>
              <a:gd name="T17" fmla="*/ 2147483647 h 468"/>
              <a:gd name="T18" fmla="*/ 2147483647 w 1032"/>
              <a:gd name="T19" fmla="*/ 2147483647 h 468"/>
              <a:gd name="T20" fmla="*/ 2147483647 w 1032"/>
              <a:gd name="T21" fmla="*/ 2147483647 h 468"/>
              <a:gd name="T22" fmla="*/ 2147483647 w 1032"/>
              <a:gd name="T23" fmla="*/ 2147483647 h 468"/>
              <a:gd name="T24" fmla="*/ 2147483647 w 1032"/>
              <a:gd name="T25" fmla="*/ 2147483647 h 468"/>
              <a:gd name="T26" fmla="*/ 2147483647 w 1032"/>
              <a:gd name="T27" fmla="*/ 2147483647 h 468"/>
              <a:gd name="T28" fmla="*/ 2147483647 w 1032"/>
              <a:gd name="T29" fmla="*/ 2147483647 h 468"/>
              <a:gd name="T30" fmla="*/ 2147483647 w 1032"/>
              <a:gd name="T31" fmla="*/ 2147483647 h 4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468"/>
              <a:gd name="T50" fmla="*/ 1032 w 1032"/>
              <a:gd name="T51" fmla="*/ 468 h 4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468">
                <a:moveTo>
                  <a:pt x="606" y="171"/>
                </a:moveTo>
                <a:lnTo>
                  <a:pt x="214" y="0"/>
                </a:lnTo>
                <a:lnTo>
                  <a:pt x="172" y="36"/>
                </a:lnTo>
                <a:lnTo>
                  <a:pt x="108" y="24"/>
                </a:lnTo>
                <a:lnTo>
                  <a:pt x="56" y="74"/>
                </a:lnTo>
                <a:lnTo>
                  <a:pt x="52" y="126"/>
                </a:lnTo>
                <a:lnTo>
                  <a:pt x="0" y="132"/>
                </a:lnTo>
                <a:lnTo>
                  <a:pt x="126" y="232"/>
                </a:lnTo>
                <a:lnTo>
                  <a:pt x="162" y="252"/>
                </a:lnTo>
                <a:lnTo>
                  <a:pt x="222" y="258"/>
                </a:lnTo>
                <a:lnTo>
                  <a:pt x="212" y="312"/>
                </a:lnTo>
                <a:lnTo>
                  <a:pt x="390" y="410"/>
                </a:lnTo>
                <a:lnTo>
                  <a:pt x="538" y="458"/>
                </a:lnTo>
                <a:lnTo>
                  <a:pt x="598" y="468"/>
                </a:lnTo>
                <a:lnTo>
                  <a:pt x="1032" y="394"/>
                </a:lnTo>
                <a:lnTo>
                  <a:pt x="1010" y="339"/>
                </a:lnTo>
              </a:path>
            </a:pathLst>
          </a:custGeom>
          <a:solidFill>
            <a:srgbClr val="FFCC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dirty="0"/>
          </a:p>
        </p:txBody>
      </p:sp>
      <p:sp>
        <p:nvSpPr>
          <p:cNvPr id="7176" name="Freeform 13"/>
          <p:cNvSpPr>
            <a:spLocks/>
          </p:cNvSpPr>
          <p:nvPr/>
        </p:nvSpPr>
        <p:spPr bwMode="auto">
          <a:xfrm>
            <a:off x="1308100" y="3971925"/>
            <a:ext cx="2130425" cy="1133475"/>
          </a:xfrm>
          <a:custGeom>
            <a:avLst/>
            <a:gdLst>
              <a:gd name="T0" fmla="*/ 2147483647 w 1342"/>
              <a:gd name="T1" fmla="*/ 2147483647 h 714"/>
              <a:gd name="T2" fmla="*/ 2147483647 w 1342"/>
              <a:gd name="T3" fmla="*/ 2147483647 h 714"/>
              <a:gd name="T4" fmla="*/ 2147483647 w 1342"/>
              <a:gd name="T5" fmla="*/ 2147483647 h 714"/>
              <a:gd name="T6" fmla="*/ 2147483647 w 1342"/>
              <a:gd name="T7" fmla="*/ 2147483647 h 714"/>
              <a:gd name="T8" fmla="*/ 2147483647 w 1342"/>
              <a:gd name="T9" fmla="*/ 2147483647 h 714"/>
              <a:gd name="T10" fmla="*/ 2147483647 w 1342"/>
              <a:gd name="T11" fmla="*/ 2147483647 h 714"/>
              <a:gd name="T12" fmla="*/ 2147483647 w 1342"/>
              <a:gd name="T13" fmla="*/ 2147483647 h 714"/>
              <a:gd name="T14" fmla="*/ 2147483647 w 1342"/>
              <a:gd name="T15" fmla="*/ 2147483647 h 714"/>
              <a:gd name="T16" fmla="*/ 2147483647 w 1342"/>
              <a:gd name="T17" fmla="*/ 2147483647 h 714"/>
              <a:gd name="T18" fmla="*/ 2147483647 w 1342"/>
              <a:gd name="T19" fmla="*/ 2147483647 h 714"/>
              <a:gd name="T20" fmla="*/ 2147483647 w 1342"/>
              <a:gd name="T21" fmla="*/ 2147483647 h 714"/>
              <a:gd name="T22" fmla="*/ 2147483647 w 1342"/>
              <a:gd name="T23" fmla="*/ 2147483647 h 714"/>
              <a:gd name="T24" fmla="*/ 2147483647 w 1342"/>
              <a:gd name="T25" fmla="*/ 0 h 714"/>
              <a:gd name="T26" fmla="*/ 2147483647 w 1342"/>
              <a:gd name="T27" fmla="*/ 0 h 714"/>
              <a:gd name="T28" fmla="*/ 2147483647 w 1342"/>
              <a:gd name="T29" fmla="*/ 2147483647 h 714"/>
              <a:gd name="T30" fmla="*/ 2147483647 w 1342"/>
              <a:gd name="T31" fmla="*/ 2147483647 h 714"/>
              <a:gd name="T32" fmla="*/ 2147483647 w 1342"/>
              <a:gd name="T33" fmla="*/ 2147483647 h 714"/>
              <a:gd name="T34" fmla="*/ 2147483647 w 1342"/>
              <a:gd name="T35" fmla="*/ 2147483647 h 714"/>
              <a:gd name="T36" fmla="*/ 2147483647 w 1342"/>
              <a:gd name="T37" fmla="*/ 2147483647 h 714"/>
              <a:gd name="T38" fmla="*/ 2147483647 w 1342"/>
              <a:gd name="T39" fmla="*/ 2147483647 h 714"/>
              <a:gd name="T40" fmla="*/ 2147483647 w 1342"/>
              <a:gd name="T41" fmla="*/ 2147483647 h 714"/>
              <a:gd name="T42" fmla="*/ 2147483647 w 1342"/>
              <a:gd name="T43" fmla="*/ 2147483647 h 714"/>
              <a:gd name="T44" fmla="*/ 2147483647 w 1342"/>
              <a:gd name="T45" fmla="*/ 2147483647 h 714"/>
              <a:gd name="T46" fmla="*/ 0 w 1342"/>
              <a:gd name="T47" fmla="*/ 2147483647 h 714"/>
              <a:gd name="T48" fmla="*/ 2147483647 w 1342"/>
              <a:gd name="T49" fmla="*/ 2147483647 h 714"/>
              <a:gd name="T50" fmla="*/ 2147483647 w 1342"/>
              <a:gd name="T51" fmla="*/ 2147483647 h 714"/>
              <a:gd name="T52" fmla="*/ 2147483647 w 1342"/>
              <a:gd name="T53" fmla="*/ 2147483647 h 714"/>
              <a:gd name="T54" fmla="*/ 2147483647 w 1342"/>
              <a:gd name="T55" fmla="*/ 2147483647 h 714"/>
              <a:gd name="T56" fmla="*/ 2147483647 w 1342"/>
              <a:gd name="T57" fmla="*/ 2147483647 h 714"/>
              <a:gd name="T58" fmla="*/ 2147483647 w 1342"/>
              <a:gd name="T59" fmla="*/ 2147483647 h 714"/>
              <a:gd name="T60" fmla="*/ 2147483647 w 1342"/>
              <a:gd name="T61" fmla="*/ 2147483647 h 7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42"/>
              <a:gd name="T94" fmla="*/ 0 h 714"/>
              <a:gd name="T95" fmla="*/ 1342 w 1342"/>
              <a:gd name="T96" fmla="*/ 714 h 7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42" h="714">
                <a:moveTo>
                  <a:pt x="134" y="368"/>
                </a:moveTo>
                <a:lnTo>
                  <a:pt x="168" y="292"/>
                </a:lnTo>
                <a:lnTo>
                  <a:pt x="302" y="206"/>
                </a:lnTo>
                <a:lnTo>
                  <a:pt x="426" y="164"/>
                </a:lnTo>
                <a:lnTo>
                  <a:pt x="840" y="112"/>
                </a:lnTo>
                <a:lnTo>
                  <a:pt x="970" y="132"/>
                </a:lnTo>
                <a:lnTo>
                  <a:pt x="1022" y="140"/>
                </a:lnTo>
                <a:lnTo>
                  <a:pt x="1052" y="106"/>
                </a:lnTo>
                <a:lnTo>
                  <a:pt x="1138" y="100"/>
                </a:lnTo>
                <a:lnTo>
                  <a:pt x="1174" y="108"/>
                </a:lnTo>
                <a:lnTo>
                  <a:pt x="1274" y="78"/>
                </a:lnTo>
                <a:lnTo>
                  <a:pt x="1342" y="48"/>
                </a:lnTo>
                <a:lnTo>
                  <a:pt x="1338" y="0"/>
                </a:lnTo>
                <a:lnTo>
                  <a:pt x="1140" y="0"/>
                </a:lnTo>
                <a:lnTo>
                  <a:pt x="1056" y="2"/>
                </a:lnTo>
                <a:lnTo>
                  <a:pt x="832" y="36"/>
                </a:lnTo>
                <a:lnTo>
                  <a:pt x="656" y="76"/>
                </a:lnTo>
                <a:lnTo>
                  <a:pt x="334" y="140"/>
                </a:lnTo>
                <a:lnTo>
                  <a:pt x="236" y="180"/>
                </a:lnTo>
                <a:lnTo>
                  <a:pt x="136" y="252"/>
                </a:lnTo>
                <a:lnTo>
                  <a:pt x="74" y="334"/>
                </a:lnTo>
                <a:lnTo>
                  <a:pt x="44" y="390"/>
                </a:lnTo>
                <a:lnTo>
                  <a:pt x="8" y="430"/>
                </a:lnTo>
                <a:lnTo>
                  <a:pt x="0" y="478"/>
                </a:lnTo>
                <a:lnTo>
                  <a:pt x="10" y="504"/>
                </a:lnTo>
                <a:lnTo>
                  <a:pt x="12" y="554"/>
                </a:lnTo>
                <a:lnTo>
                  <a:pt x="40" y="630"/>
                </a:lnTo>
                <a:lnTo>
                  <a:pt x="82" y="714"/>
                </a:lnTo>
                <a:lnTo>
                  <a:pt x="192" y="704"/>
                </a:lnTo>
                <a:lnTo>
                  <a:pt x="96" y="532"/>
                </a:lnTo>
                <a:lnTo>
                  <a:pt x="178" y="416"/>
                </a:lnTo>
              </a:path>
            </a:pathLst>
          </a:custGeom>
          <a:solidFill>
            <a:srgbClr val="FFFF00">
              <a:alpha val="50195"/>
            </a:srgbClr>
          </a:solidFill>
          <a:ln>
            <a:noFill/>
          </a:ln>
        </p:spPr>
        <p:txBody>
          <a:bodyPr/>
          <a:lstStyle/>
          <a:p>
            <a:endParaRPr lang="es-CO" dirty="0"/>
          </a:p>
        </p:txBody>
      </p:sp>
      <p:sp>
        <p:nvSpPr>
          <p:cNvPr id="7177" name="Freeform 14"/>
          <p:cNvSpPr>
            <a:spLocks/>
          </p:cNvSpPr>
          <p:nvPr/>
        </p:nvSpPr>
        <p:spPr bwMode="auto">
          <a:xfrm>
            <a:off x="4254500" y="4214813"/>
            <a:ext cx="388938" cy="215900"/>
          </a:xfrm>
          <a:custGeom>
            <a:avLst/>
            <a:gdLst>
              <a:gd name="T0" fmla="*/ 2147483647 w 245"/>
              <a:gd name="T1" fmla="*/ 2147483647 h 136"/>
              <a:gd name="T2" fmla="*/ 0 w 245"/>
              <a:gd name="T3" fmla="*/ 2147483647 h 136"/>
              <a:gd name="T4" fmla="*/ 2147483647 w 245"/>
              <a:gd name="T5" fmla="*/ 2147483647 h 136"/>
              <a:gd name="T6" fmla="*/ 2147483647 w 245"/>
              <a:gd name="T7" fmla="*/ 0 h 136"/>
              <a:gd name="T8" fmla="*/ 2147483647 w 245"/>
              <a:gd name="T9" fmla="*/ 2147483647 h 136"/>
              <a:gd name="T10" fmla="*/ 2147483647 w 245"/>
              <a:gd name="T11" fmla="*/ 2147483647 h 136"/>
              <a:gd name="T12" fmla="*/ 2147483647 w 245"/>
              <a:gd name="T13" fmla="*/ 2147483647 h 136"/>
              <a:gd name="T14" fmla="*/ 0 60000 65536"/>
              <a:gd name="T15" fmla="*/ 0 60000 65536"/>
              <a:gd name="T16" fmla="*/ 0 60000 65536"/>
              <a:gd name="T17" fmla="*/ 0 60000 65536"/>
              <a:gd name="T18" fmla="*/ 0 60000 65536"/>
              <a:gd name="T19" fmla="*/ 0 60000 65536"/>
              <a:gd name="T20" fmla="*/ 0 60000 65536"/>
              <a:gd name="T21" fmla="*/ 0 w 245"/>
              <a:gd name="T22" fmla="*/ 0 h 136"/>
              <a:gd name="T23" fmla="*/ 245 w 245"/>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5" h="136">
                <a:moveTo>
                  <a:pt x="109" y="136"/>
                </a:moveTo>
                <a:lnTo>
                  <a:pt x="0" y="113"/>
                </a:lnTo>
                <a:lnTo>
                  <a:pt x="68" y="61"/>
                </a:lnTo>
                <a:lnTo>
                  <a:pt x="155" y="0"/>
                </a:lnTo>
                <a:lnTo>
                  <a:pt x="245" y="46"/>
                </a:lnTo>
                <a:lnTo>
                  <a:pt x="230" y="129"/>
                </a:lnTo>
                <a:lnTo>
                  <a:pt x="109" y="136"/>
                </a:lnTo>
                <a:close/>
              </a:path>
            </a:pathLst>
          </a:custGeom>
          <a:solidFill>
            <a:srgbClr val="FFFF00">
              <a:alpha val="50195"/>
            </a:srgbClr>
          </a:solidFill>
          <a:ln>
            <a:noFill/>
          </a:ln>
        </p:spPr>
        <p:txBody>
          <a:bodyPr/>
          <a:lstStyle/>
          <a:p>
            <a:endParaRPr lang="es-CO" dirty="0"/>
          </a:p>
        </p:txBody>
      </p:sp>
      <p:sp>
        <p:nvSpPr>
          <p:cNvPr id="7178" name="Freeform 15"/>
          <p:cNvSpPr>
            <a:spLocks/>
          </p:cNvSpPr>
          <p:nvPr/>
        </p:nvSpPr>
        <p:spPr bwMode="auto">
          <a:xfrm>
            <a:off x="4962525" y="4229100"/>
            <a:ext cx="1231900" cy="234950"/>
          </a:xfrm>
          <a:custGeom>
            <a:avLst/>
            <a:gdLst>
              <a:gd name="T0" fmla="*/ 2147483647 w 776"/>
              <a:gd name="T1" fmla="*/ 2147483647 h 148"/>
              <a:gd name="T2" fmla="*/ 2147483647 w 776"/>
              <a:gd name="T3" fmla="*/ 2147483647 h 148"/>
              <a:gd name="T4" fmla="*/ 2147483647 w 776"/>
              <a:gd name="T5" fmla="*/ 2147483647 h 148"/>
              <a:gd name="T6" fmla="*/ 2147483647 w 776"/>
              <a:gd name="T7" fmla="*/ 2147483647 h 148"/>
              <a:gd name="T8" fmla="*/ 0 w 776"/>
              <a:gd name="T9" fmla="*/ 2147483647 h 148"/>
              <a:gd name="T10" fmla="*/ 2147483647 w 776"/>
              <a:gd name="T11" fmla="*/ 2147483647 h 148"/>
              <a:gd name="T12" fmla="*/ 2147483647 w 776"/>
              <a:gd name="T13" fmla="*/ 0 h 148"/>
              <a:gd name="T14" fmla="*/ 2147483647 w 776"/>
              <a:gd name="T15" fmla="*/ 2147483647 h 148"/>
              <a:gd name="T16" fmla="*/ 2147483647 w 776"/>
              <a:gd name="T17" fmla="*/ 2147483647 h 148"/>
              <a:gd name="T18" fmla="*/ 2147483647 w 776"/>
              <a:gd name="T19" fmla="*/ 2147483647 h 148"/>
              <a:gd name="T20" fmla="*/ 2147483647 w 776"/>
              <a:gd name="T21" fmla="*/ 2147483647 h 148"/>
              <a:gd name="T22" fmla="*/ 2147483647 w 776"/>
              <a:gd name="T23" fmla="*/ 2147483647 h 1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6"/>
              <a:gd name="T37" fmla="*/ 0 h 148"/>
              <a:gd name="T38" fmla="*/ 776 w 776"/>
              <a:gd name="T39" fmla="*/ 148 h 1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6" h="148">
                <a:moveTo>
                  <a:pt x="246" y="72"/>
                </a:moveTo>
                <a:lnTo>
                  <a:pt x="100" y="80"/>
                </a:lnTo>
                <a:lnTo>
                  <a:pt x="96" y="148"/>
                </a:lnTo>
                <a:lnTo>
                  <a:pt x="11" y="145"/>
                </a:lnTo>
                <a:lnTo>
                  <a:pt x="0" y="64"/>
                </a:lnTo>
                <a:lnTo>
                  <a:pt x="156" y="50"/>
                </a:lnTo>
                <a:lnTo>
                  <a:pt x="176" y="0"/>
                </a:lnTo>
                <a:lnTo>
                  <a:pt x="432" y="28"/>
                </a:lnTo>
                <a:lnTo>
                  <a:pt x="644" y="58"/>
                </a:lnTo>
                <a:lnTo>
                  <a:pt x="776" y="118"/>
                </a:lnTo>
                <a:lnTo>
                  <a:pt x="282" y="146"/>
                </a:lnTo>
                <a:lnTo>
                  <a:pt x="246" y="72"/>
                </a:lnTo>
                <a:close/>
              </a:path>
            </a:pathLst>
          </a:custGeom>
          <a:solidFill>
            <a:srgbClr val="FFFF00">
              <a:alpha val="50195"/>
            </a:srgbClr>
          </a:solidFill>
          <a:ln>
            <a:noFill/>
          </a:ln>
        </p:spPr>
        <p:txBody>
          <a:bodyPr/>
          <a:lstStyle/>
          <a:p>
            <a:endParaRPr lang="es-CO" dirty="0"/>
          </a:p>
        </p:txBody>
      </p:sp>
      <p:sp>
        <p:nvSpPr>
          <p:cNvPr id="7179" name="Rectangle 17"/>
          <p:cNvSpPr>
            <a:spLocks noChangeArrowheads="1"/>
          </p:cNvSpPr>
          <p:nvPr/>
        </p:nvSpPr>
        <p:spPr bwMode="auto">
          <a:xfrm>
            <a:off x="315913" y="1844824"/>
            <a:ext cx="217487" cy="215900"/>
          </a:xfrm>
          <a:prstGeom prst="rect">
            <a:avLst/>
          </a:prstGeom>
          <a:solidFill>
            <a:srgbClr val="0099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spcBef>
                <a:spcPct val="0"/>
              </a:spcBef>
            </a:pPr>
            <a:endParaRPr lang="es-CO" sz="1800" b="0" dirty="0">
              <a:solidFill>
                <a:schemeClr val="tx1"/>
              </a:solidFill>
            </a:endParaRPr>
          </a:p>
        </p:txBody>
      </p:sp>
      <p:sp>
        <p:nvSpPr>
          <p:cNvPr id="7180" name="Text Box 18"/>
          <p:cNvSpPr txBox="1">
            <a:spLocks noChangeArrowheads="1"/>
          </p:cNvSpPr>
          <p:nvPr/>
        </p:nvSpPr>
        <p:spPr bwMode="auto">
          <a:xfrm>
            <a:off x="533400" y="1828056"/>
            <a:ext cx="25193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bg1"/>
                </a:solidFill>
                <a:latin typeface="Calibri" pitchFamily="34" charset="0"/>
              </a:defRPr>
            </a:lvl1pPr>
            <a:lvl2pPr marL="742950" indent="-285750" eaLnBrk="0" hangingPunct="0">
              <a:defRPr sz="2400" b="1">
                <a:solidFill>
                  <a:schemeClr val="bg1"/>
                </a:solidFill>
                <a:latin typeface="Calibri" pitchFamily="34" charset="0"/>
              </a:defRPr>
            </a:lvl2pPr>
            <a:lvl3pPr marL="1143000" indent="-228600" eaLnBrk="0" hangingPunct="0">
              <a:defRPr sz="2400" b="1">
                <a:solidFill>
                  <a:schemeClr val="bg1"/>
                </a:solidFill>
                <a:latin typeface="Calibri" pitchFamily="34" charset="0"/>
              </a:defRPr>
            </a:lvl3pPr>
            <a:lvl4pPr marL="1600200" indent="-228600" eaLnBrk="0" hangingPunct="0">
              <a:defRPr sz="2400" b="1">
                <a:solidFill>
                  <a:schemeClr val="bg1"/>
                </a:solidFill>
                <a:latin typeface="Calibri" pitchFamily="34" charset="0"/>
              </a:defRPr>
            </a:lvl4pPr>
            <a:lvl5pPr marL="2057400" indent="-228600" eaLnBrk="0" hangingPunct="0">
              <a:defRPr sz="2400" b="1">
                <a:solidFill>
                  <a:schemeClr val="bg1"/>
                </a:solidFill>
                <a:latin typeface="Calibri" pitchFamily="34" charset="0"/>
              </a:defRPr>
            </a:lvl5pPr>
            <a:lvl6pPr marL="2514600" indent="-228600" algn="ctr" eaLnBrk="0" fontAlgn="base" hangingPunct="0">
              <a:spcBef>
                <a:spcPct val="50000"/>
              </a:spcBef>
              <a:spcAft>
                <a:spcPct val="0"/>
              </a:spcAft>
              <a:defRPr sz="2400" b="1">
                <a:solidFill>
                  <a:schemeClr val="bg1"/>
                </a:solidFill>
                <a:latin typeface="Calibri" pitchFamily="34" charset="0"/>
              </a:defRPr>
            </a:lvl6pPr>
            <a:lvl7pPr marL="2971800" indent="-228600" algn="ctr" eaLnBrk="0" fontAlgn="base" hangingPunct="0">
              <a:spcBef>
                <a:spcPct val="50000"/>
              </a:spcBef>
              <a:spcAft>
                <a:spcPct val="0"/>
              </a:spcAft>
              <a:defRPr sz="2400" b="1">
                <a:solidFill>
                  <a:schemeClr val="bg1"/>
                </a:solidFill>
                <a:latin typeface="Calibri" pitchFamily="34" charset="0"/>
              </a:defRPr>
            </a:lvl7pPr>
            <a:lvl8pPr marL="3429000" indent="-228600" algn="ctr" eaLnBrk="0" fontAlgn="base" hangingPunct="0">
              <a:spcBef>
                <a:spcPct val="50000"/>
              </a:spcBef>
              <a:spcAft>
                <a:spcPct val="0"/>
              </a:spcAft>
              <a:defRPr sz="2400" b="1">
                <a:solidFill>
                  <a:schemeClr val="bg1"/>
                </a:solidFill>
                <a:latin typeface="Calibri" pitchFamily="34" charset="0"/>
              </a:defRPr>
            </a:lvl8pPr>
            <a:lvl9pPr marL="3886200" indent="-228600" algn="ctr" eaLnBrk="0" fontAlgn="base" hangingPunct="0">
              <a:spcBef>
                <a:spcPct val="50000"/>
              </a:spcBef>
              <a:spcAft>
                <a:spcPct val="0"/>
              </a:spcAft>
              <a:defRPr sz="2400" b="1">
                <a:solidFill>
                  <a:schemeClr val="bg1"/>
                </a:solidFill>
                <a:latin typeface="Calibri" pitchFamily="34" charset="0"/>
              </a:defRPr>
            </a:lvl9pPr>
          </a:lstStyle>
          <a:p>
            <a:pPr algn="l" eaLnBrk="1" hangingPunct="1"/>
            <a:r>
              <a:rPr lang="es-CO" sz="1400" dirty="0" smtClean="0">
                <a:solidFill>
                  <a:srgbClr val="002060"/>
                </a:solidFill>
                <a:latin typeface="Cambria" pitchFamily="18" charset="0"/>
              </a:rPr>
              <a:t>COAL SUBTERMINAL</a:t>
            </a:r>
            <a:endParaRPr lang="es-ES" sz="1400" dirty="0">
              <a:solidFill>
                <a:srgbClr val="002060"/>
              </a:solidFill>
              <a:latin typeface="Cambria" pitchFamily="18" charset="0"/>
            </a:endParaRPr>
          </a:p>
        </p:txBody>
      </p:sp>
      <p:sp>
        <p:nvSpPr>
          <p:cNvPr id="7183" name="Rectangle 21"/>
          <p:cNvSpPr>
            <a:spLocks noChangeArrowheads="1"/>
          </p:cNvSpPr>
          <p:nvPr/>
        </p:nvSpPr>
        <p:spPr bwMode="auto">
          <a:xfrm>
            <a:off x="317500" y="2204864"/>
            <a:ext cx="217488" cy="215900"/>
          </a:xfrm>
          <a:prstGeom prst="rect">
            <a:avLst/>
          </a:prstGeom>
          <a:solidFill>
            <a:srgbClr val="FFCC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spcBef>
                <a:spcPct val="0"/>
              </a:spcBef>
            </a:pPr>
            <a:endParaRPr lang="es-CO" sz="1800" b="0" dirty="0">
              <a:solidFill>
                <a:schemeClr val="tx1"/>
              </a:solidFill>
            </a:endParaRPr>
          </a:p>
        </p:txBody>
      </p:sp>
      <p:sp>
        <p:nvSpPr>
          <p:cNvPr id="7184" name="Text Box 22"/>
          <p:cNvSpPr txBox="1">
            <a:spLocks noChangeArrowheads="1"/>
          </p:cNvSpPr>
          <p:nvPr/>
        </p:nvSpPr>
        <p:spPr bwMode="auto">
          <a:xfrm>
            <a:off x="536575" y="2132856"/>
            <a:ext cx="25193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bg1"/>
                </a:solidFill>
                <a:latin typeface="Calibri" pitchFamily="34" charset="0"/>
              </a:defRPr>
            </a:lvl1pPr>
            <a:lvl2pPr marL="742950" indent="-285750" eaLnBrk="0" hangingPunct="0">
              <a:defRPr sz="2400" b="1">
                <a:solidFill>
                  <a:schemeClr val="bg1"/>
                </a:solidFill>
                <a:latin typeface="Calibri" pitchFamily="34" charset="0"/>
              </a:defRPr>
            </a:lvl2pPr>
            <a:lvl3pPr marL="1143000" indent="-228600" eaLnBrk="0" hangingPunct="0">
              <a:defRPr sz="2400" b="1">
                <a:solidFill>
                  <a:schemeClr val="bg1"/>
                </a:solidFill>
                <a:latin typeface="Calibri" pitchFamily="34" charset="0"/>
              </a:defRPr>
            </a:lvl3pPr>
            <a:lvl4pPr marL="1600200" indent="-228600" eaLnBrk="0" hangingPunct="0">
              <a:defRPr sz="2400" b="1">
                <a:solidFill>
                  <a:schemeClr val="bg1"/>
                </a:solidFill>
                <a:latin typeface="Calibri" pitchFamily="34" charset="0"/>
              </a:defRPr>
            </a:lvl4pPr>
            <a:lvl5pPr marL="2057400" indent="-228600" eaLnBrk="0" hangingPunct="0">
              <a:defRPr sz="2400" b="1">
                <a:solidFill>
                  <a:schemeClr val="bg1"/>
                </a:solidFill>
                <a:latin typeface="Calibri" pitchFamily="34" charset="0"/>
              </a:defRPr>
            </a:lvl5pPr>
            <a:lvl6pPr marL="2514600" indent="-228600" algn="ctr" eaLnBrk="0" fontAlgn="base" hangingPunct="0">
              <a:spcBef>
                <a:spcPct val="50000"/>
              </a:spcBef>
              <a:spcAft>
                <a:spcPct val="0"/>
              </a:spcAft>
              <a:defRPr sz="2400" b="1">
                <a:solidFill>
                  <a:schemeClr val="bg1"/>
                </a:solidFill>
                <a:latin typeface="Calibri" pitchFamily="34" charset="0"/>
              </a:defRPr>
            </a:lvl6pPr>
            <a:lvl7pPr marL="2971800" indent="-228600" algn="ctr" eaLnBrk="0" fontAlgn="base" hangingPunct="0">
              <a:spcBef>
                <a:spcPct val="50000"/>
              </a:spcBef>
              <a:spcAft>
                <a:spcPct val="0"/>
              </a:spcAft>
              <a:defRPr sz="2400" b="1">
                <a:solidFill>
                  <a:schemeClr val="bg1"/>
                </a:solidFill>
                <a:latin typeface="Calibri" pitchFamily="34" charset="0"/>
              </a:defRPr>
            </a:lvl7pPr>
            <a:lvl8pPr marL="3429000" indent="-228600" algn="ctr" eaLnBrk="0" fontAlgn="base" hangingPunct="0">
              <a:spcBef>
                <a:spcPct val="50000"/>
              </a:spcBef>
              <a:spcAft>
                <a:spcPct val="0"/>
              </a:spcAft>
              <a:defRPr sz="2400" b="1">
                <a:solidFill>
                  <a:schemeClr val="bg1"/>
                </a:solidFill>
                <a:latin typeface="Calibri" pitchFamily="34" charset="0"/>
              </a:defRPr>
            </a:lvl8pPr>
            <a:lvl9pPr marL="3886200" indent="-228600" algn="ctr" eaLnBrk="0" fontAlgn="base" hangingPunct="0">
              <a:spcBef>
                <a:spcPct val="50000"/>
              </a:spcBef>
              <a:spcAft>
                <a:spcPct val="0"/>
              </a:spcAft>
              <a:defRPr sz="2400" b="1">
                <a:solidFill>
                  <a:schemeClr val="bg1"/>
                </a:solidFill>
                <a:latin typeface="Calibri" pitchFamily="34" charset="0"/>
              </a:defRPr>
            </a:lvl9pPr>
          </a:lstStyle>
          <a:p>
            <a:pPr algn="l" eaLnBrk="1" hangingPunct="1"/>
            <a:r>
              <a:rPr lang="es-CO" sz="1400" dirty="0" smtClean="0">
                <a:solidFill>
                  <a:srgbClr val="002060"/>
                </a:solidFill>
                <a:latin typeface="Cambria" pitchFamily="18" charset="0"/>
              </a:rPr>
              <a:t>BULK AND GENERAL CARGO SUBTERMINAL</a:t>
            </a:r>
            <a:endParaRPr lang="es-ES" sz="1400" dirty="0">
              <a:solidFill>
                <a:srgbClr val="002060"/>
              </a:solidFill>
              <a:latin typeface="Cambria" pitchFamily="18" charset="0"/>
            </a:endParaRPr>
          </a:p>
        </p:txBody>
      </p:sp>
      <p:sp>
        <p:nvSpPr>
          <p:cNvPr id="7185" name="Rectangle 23"/>
          <p:cNvSpPr>
            <a:spLocks noChangeArrowheads="1"/>
          </p:cNvSpPr>
          <p:nvPr/>
        </p:nvSpPr>
        <p:spPr bwMode="auto">
          <a:xfrm>
            <a:off x="315913" y="2636912"/>
            <a:ext cx="217487" cy="2159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spcBef>
                <a:spcPct val="0"/>
              </a:spcBef>
            </a:pPr>
            <a:endParaRPr lang="es-CO" sz="1800" b="0" dirty="0">
              <a:solidFill>
                <a:schemeClr val="tx1"/>
              </a:solidFill>
            </a:endParaRPr>
          </a:p>
        </p:txBody>
      </p:sp>
      <p:sp>
        <p:nvSpPr>
          <p:cNvPr id="7186" name="Text Box 24"/>
          <p:cNvSpPr txBox="1">
            <a:spLocks noChangeArrowheads="1"/>
          </p:cNvSpPr>
          <p:nvPr/>
        </p:nvSpPr>
        <p:spPr bwMode="auto">
          <a:xfrm>
            <a:off x="539552" y="2616969"/>
            <a:ext cx="3095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bg1"/>
                </a:solidFill>
                <a:latin typeface="Calibri" pitchFamily="34" charset="0"/>
              </a:defRPr>
            </a:lvl1pPr>
            <a:lvl2pPr marL="742950" indent="-285750" eaLnBrk="0" hangingPunct="0">
              <a:defRPr sz="2400" b="1">
                <a:solidFill>
                  <a:schemeClr val="bg1"/>
                </a:solidFill>
                <a:latin typeface="Calibri" pitchFamily="34" charset="0"/>
              </a:defRPr>
            </a:lvl2pPr>
            <a:lvl3pPr marL="1143000" indent="-228600" eaLnBrk="0" hangingPunct="0">
              <a:defRPr sz="2400" b="1">
                <a:solidFill>
                  <a:schemeClr val="bg1"/>
                </a:solidFill>
                <a:latin typeface="Calibri" pitchFamily="34" charset="0"/>
              </a:defRPr>
            </a:lvl3pPr>
            <a:lvl4pPr marL="1600200" indent="-228600" eaLnBrk="0" hangingPunct="0">
              <a:defRPr sz="2400" b="1">
                <a:solidFill>
                  <a:schemeClr val="bg1"/>
                </a:solidFill>
                <a:latin typeface="Calibri" pitchFamily="34" charset="0"/>
              </a:defRPr>
            </a:lvl4pPr>
            <a:lvl5pPr marL="2057400" indent="-228600" eaLnBrk="0" hangingPunct="0">
              <a:defRPr sz="2400" b="1">
                <a:solidFill>
                  <a:schemeClr val="bg1"/>
                </a:solidFill>
                <a:latin typeface="Calibri" pitchFamily="34" charset="0"/>
              </a:defRPr>
            </a:lvl5pPr>
            <a:lvl6pPr marL="2514600" indent="-228600" algn="ctr" eaLnBrk="0" fontAlgn="base" hangingPunct="0">
              <a:spcBef>
                <a:spcPct val="50000"/>
              </a:spcBef>
              <a:spcAft>
                <a:spcPct val="0"/>
              </a:spcAft>
              <a:defRPr sz="2400" b="1">
                <a:solidFill>
                  <a:schemeClr val="bg1"/>
                </a:solidFill>
                <a:latin typeface="Calibri" pitchFamily="34" charset="0"/>
              </a:defRPr>
            </a:lvl6pPr>
            <a:lvl7pPr marL="2971800" indent="-228600" algn="ctr" eaLnBrk="0" fontAlgn="base" hangingPunct="0">
              <a:spcBef>
                <a:spcPct val="50000"/>
              </a:spcBef>
              <a:spcAft>
                <a:spcPct val="0"/>
              </a:spcAft>
              <a:defRPr sz="2400" b="1">
                <a:solidFill>
                  <a:schemeClr val="bg1"/>
                </a:solidFill>
                <a:latin typeface="Calibri" pitchFamily="34" charset="0"/>
              </a:defRPr>
            </a:lvl7pPr>
            <a:lvl8pPr marL="3429000" indent="-228600" algn="ctr" eaLnBrk="0" fontAlgn="base" hangingPunct="0">
              <a:spcBef>
                <a:spcPct val="50000"/>
              </a:spcBef>
              <a:spcAft>
                <a:spcPct val="0"/>
              </a:spcAft>
              <a:defRPr sz="2400" b="1">
                <a:solidFill>
                  <a:schemeClr val="bg1"/>
                </a:solidFill>
                <a:latin typeface="Calibri" pitchFamily="34" charset="0"/>
              </a:defRPr>
            </a:lvl8pPr>
            <a:lvl9pPr marL="3886200" indent="-228600" algn="ctr" eaLnBrk="0" fontAlgn="base" hangingPunct="0">
              <a:spcBef>
                <a:spcPct val="50000"/>
              </a:spcBef>
              <a:spcAft>
                <a:spcPct val="0"/>
              </a:spcAft>
              <a:defRPr sz="2400" b="1">
                <a:solidFill>
                  <a:schemeClr val="bg1"/>
                </a:solidFill>
                <a:latin typeface="Calibri" pitchFamily="34" charset="0"/>
              </a:defRPr>
            </a:lvl9pPr>
          </a:lstStyle>
          <a:p>
            <a:pPr algn="l" eaLnBrk="1" hangingPunct="1"/>
            <a:r>
              <a:rPr lang="es-CO" sz="1400" dirty="0" smtClean="0">
                <a:solidFill>
                  <a:srgbClr val="002060"/>
                </a:solidFill>
                <a:latin typeface="Cambria" pitchFamily="18" charset="0"/>
              </a:rPr>
              <a:t>CONTAINERS SUBTERMINAL</a:t>
            </a:r>
            <a:endParaRPr lang="es-ES" sz="1400" dirty="0">
              <a:solidFill>
                <a:srgbClr val="002060"/>
              </a:solidFill>
              <a:latin typeface="Cambria" pitchFamily="18" charset="0"/>
            </a:endParaRPr>
          </a:p>
        </p:txBody>
      </p:sp>
      <p:sp>
        <p:nvSpPr>
          <p:cNvPr id="8212" name="Line 27"/>
          <p:cNvSpPr>
            <a:spLocks noChangeShapeType="1"/>
          </p:cNvSpPr>
          <p:nvPr/>
        </p:nvSpPr>
        <p:spPr bwMode="auto">
          <a:xfrm>
            <a:off x="0" y="1700213"/>
            <a:ext cx="91440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s-CO" dirty="0"/>
          </a:p>
        </p:txBody>
      </p:sp>
      <p:sp>
        <p:nvSpPr>
          <p:cNvPr id="33" name="Rectangle 32"/>
          <p:cNvSpPr/>
          <p:nvPr/>
        </p:nvSpPr>
        <p:spPr>
          <a:xfrm>
            <a:off x="0" y="1052513"/>
            <a:ext cx="9144000" cy="4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CO" dirty="0"/>
          </a:p>
        </p:txBody>
      </p:sp>
    </p:spTree>
    <p:extLst>
      <p:ext uri="{BB962C8B-B14F-4D97-AF65-F5344CB8AC3E}">
        <p14:creationId xmlns:p14="http://schemas.microsoft.com/office/powerpoint/2010/main" val="109895324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50"/>
                                        <p:tgtEl>
                                          <p:spTgt spid="7170"/>
                                        </p:tgtEl>
                                      </p:cBhvr>
                                    </p:animEffect>
                                    <p:anim calcmode="lin" valueType="num">
                                      <p:cBhvr>
                                        <p:cTn id="8" dur="250" fill="hold"/>
                                        <p:tgtEl>
                                          <p:spTgt spid="7170"/>
                                        </p:tgtEl>
                                        <p:attrNameLst>
                                          <p:attrName>ppt_x</p:attrName>
                                        </p:attrNameLst>
                                      </p:cBhvr>
                                      <p:tavLst>
                                        <p:tav tm="0">
                                          <p:val>
                                            <p:strVal val="#ppt_x"/>
                                          </p:val>
                                        </p:tav>
                                        <p:tav tm="100000">
                                          <p:val>
                                            <p:strVal val="#ppt_x"/>
                                          </p:val>
                                        </p:tav>
                                      </p:tavLst>
                                    </p:anim>
                                    <p:anim calcmode="lin" valueType="num">
                                      <p:cBhvr>
                                        <p:cTn id="9" dur="250" fill="hold"/>
                                        <p:tgtEl>
                                          <p:spTgt spid="717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50"/>
                            </p:stCondLst>
                            <p:childTnLst>
                              <p:par>
                                <p:cTn id="11" presetID="22" presetClass="entr" presetSubtype="4" fill="hold" grpId="0" nodeType="afterEffect">
                                  <p:stCondLst>
                                    <p:cond delay="0"/>
                                  </p:stCondLst>
                                  <p:childTnLst>
                                    <p:set>
                                      <p:cBhvr>
                                        <p:cTn id="12" dur="1" fill="hold">
                                          <p:stCondLst>
                                            <p:cond delay="0"/>
                                          </p:stCondLst>
                                        </p:cTn>
                                        <p:tgtEl>
                                          <p:spTgt spid="7179"/>
                                        </p:tgtEl>
                                        <p:attrNameLst>
                                          <p:attrName>style.visibility</p:attrName>
                                        </p:attrNameLst>
                                      </p:cBhvr>
                                      <p:to>
                                        <p:strVal val="visible"/>
                                      </p:to>
                                    </p:set>
                                    <p:animEffect transition="in" filter="wipe(down)">
                                      <p:cBhvr>
                                        <p:cTn id="13" dur="500"/>
                                        <p:tgtEl>
                                          <p:spTgt spid="717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180"/>
                                        </p:tgtEl>
                                        <p:attrNameLst>
                                          <p:attrName>style.visibility</p:attrName>
                                        </p:attrNameLst>
                                      </p:cBhvr>
                                      <p:to>
                                        <p:strVal val="visible"/>
                                      </p:to>
                                    </p:set>
                                    <p:animEffect transition="in" filter="wipe(down)">
                                      <p:cBhvr>
                                        <p:cTn id="16" dur="500"/>
                                        <p:tgtEl>
                                          <p:spTgt spid="718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173"/>
                                        </p:tgtEl>
                                        <p:attrNameLst>
                                          <p:attrName>style.visibility</p:attrName>
                                        </p:attrNameLst>
                                      </p:cBhvr>
                                      <p:to>
                                        <p:strVal val="visible"/>
                                      </p:to>
                                    </p:set>
                                    <p:animEffect transition="in" filter="wipe(down)">
                                      <p:cBhvr>
                                        <p:cTn id="19" dur="250"/>
                                        <p:tgtEl>
                                          <p:spTgt spid="7173"/>
                                        </p:tgtEl>
                                      </p:cBhvr>
                                    </p:animEffect>
                                  </p:childTnLst>
                                </p:cTn>
                              </p:par>
                            </p:childTnLst>
                          </p:cTn>
                        </p:par>
                        <p:par>
                          <p:cTn id="20" fill="hold" nodeType="afterGroup">
                            <p:stCondLst>
                              <p:cond delay="750"/>
                            </p:stCondLst>
                            <p:childTnLst>
                              <p:par>
                                <p:cTn id="21" presetID="22" presetClass="entr" presetSubtype="4" fill="hold" grpId="0" nodeType="afterEffect">
                                  <p:stCondLst>
                                    <p:cond delay="0"/>
                                  </p:stCondLst>
                                  <p:childTnLst>
                                    <p:set>
                                      <p:cBhvr>
                                        <p:cTn id="22" dur="1" fill="hold">
                                          <p:stCondLst>
                                            <p:cond delay="0"/>
                                          </p:stCondLst>
                                        </p:cTn>
                                        <p:tgtEl>
                                          <p:spTgt spid="7183"/>
                                        </p:tgtEl>
                                        <p:attrNameLst>
                                          <p:attrName>style.visibility</p:attrName>
                                        </p:attrNameLst>
                                      </p:cBhvr>
                                      <p:to>
                                        <p:strVal val="visible"/>
                                      </p:to>
                                    </p:set>
                                    <p:animEffect transition="in" filter="wipe(down)">
                                      <p:cBhvr>
                                        <p:cTn id="23" dur="500"/>
                                        <p:tgtEl>
                                          <p:spTgt spid="7183"/>
                                        </p:tgtEl>
                                      </p:cBhvr>
                                    </p:animEffect>
                                  </p:childTnLst>
                                </p:cTn>
                              </p:par>
                              <p:par>
                                <p:cTn id="24" presetID="22" presetClass="entr" presetSubtype="4" fill="hold" grpId="0" nodeType="withEffect">
                                  <p:stCondLst>
                                    <p:cond delay="50"/>
                                  </p:stCondLst>
                                  <p:childTnLst>
                                    <p:set>
                                      <p:cBhvr>
                                        <p:cTn id="25" dur="1" fill="hold">
                                          <p:stCondLst>
                                            <p:cond delay="0"/>
                                          </p:stCondLst>
                                        </p:cTn>
                                        <p:tgtEl>
                                          <p:spTgt spid="7184"/>
                                        </p:tgtEl>
                                        <p:attrNameLst>
                                          <p:attrName>style.visibility</p:attrName>
                                        </p:attrNameLst>
                                      </p:cBhvr>
                                      <p:to>
                                        <p:strVal val="visible"/>
                                      </p:to>
                                    </p:set>
                                    <p:animEffect transition="in" filter="wipe(down)">
                                      <p:cBhvr>
                                        <p:cTn id="26" dur="500"/>
                                        <p:tgtEl>
                                          <p:spTgt spid="718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172"/>
                                        </p:tgtEl>
                                        <p:attrNameLst>
                                          <p:attrName>style.visibility</p:attrName>
                                        </p:attrNameLst>
                                      </p:cBhvr>
                                      <p:to>
                                        <p:strVal val="visible"/>
                                      </p:to>
                                    </p:set>
                                    <p:animEffect transition="in" filter="wipe(down)">
                                      <p:cBhvr>
                                        <p:cTn id="29" dur="250"/>
                                        <p:tgtEl>
                                          <p:spTgt spid="717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174"/>
                                        </p:tgtEl>
                                        <p:attrNameLst>
                                          <p:attrName>style.visibility</p:attrName>
                                        </p:attrNameLst>
                                      </p:cBhvr>
                                      <p:to>
                                        <p:strVal val="visible"/>
                                      </p:to>
                                    </p:set>
                                    <p:animEffect transition="in" filter="wipe(down)">
                                      <p:cBhvr>
                                        <p:cTn id="32" dur="250"/>
                                        <p:tgtEl>
                                          <p:spTgt spid="717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7175"/>
                                        </p:tgtEl>
                                        <p:attrNameLst>
                                          <p:attrName>style.visibility</p:attrName>
                                        </p:attrNameLst>
                                      </p:cBhvr>
                                      <p:to>
                                        <p:strVal val="visible"/>
                                      </p:to>
                                    </p:set>
                                    <p:animEffect transition="in" filter="wipe(down)">
                                      <p:cBhvr>
                                        <p:cTn id="35" dur="250"/>
                                        <p:tgtEl>
                                          <p:spTgt spid="717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176"/>
                                        </p:tgtEl>
                                        <p:attrNameLst>
                                          <p:attrName>style.visibility</p:attrName>
                                        </p:attrNameLst>
                                      </p:cBhvr>
                                      <p:to>
                                        <p:strVal val="visible"/>
                                      </p:to>
                                    </p:set>
                                    <p:animEffect transition="in" filter="wipe(down)">
                                      <p:cBhvr>
                                        <p:cTn id="38" dur="250"/>
                                        <p:tgtEl>
                                          <p:spTgt spid="717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7178"/>
                                        </p:tgtEl>
                                        <p:attrNameLst>
                                          <p:attrName>style.visibility</p:attrName>
                                        </p:attrNameLst>
                                      </p:cBhvr>
                                      <p:to>
                                        <p:strVal val="visible"/>
                                      </p:to>
                                    </p:set>
                                    <p:animEffect transition="in" filter="wipe(down)">
                                      <p:cBhvr>
                                        <p:cTn id="41" dur="250"/>
                                        <p:tgtEl>
                                          <p:spTgt spid="717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177"/>
                                        </p:tgtEl>
                                        <p:attrNameLst>
                                          <p:attrName>style.visibility</p:attrName>
                                        </p:attrNameLst>
                                      </p:cBhvr>
                                      <p:to>
                                        <p:strVal val="visible"/>
                                      </p:to>
                                    </p:set>
                                    <p:animEffect transition="in" filter="wipe(down)">
                                      <p:cBhvr>
                                        <p:cTn id="44" dur="250"/>
                                        <p:tgtEl>
                                          <p:spTgt spid="7177"/>
                                        </p:tgtEl>
                                      </p:cBhvr>
                                    </p:animEffect>
                                  </p:childTnLst>
                                </p:cTn>
                              </p:par>
                            </p:childTnLst>
                          </p:cTn>
                        </p:par>
                        <p:par>
                          <p:cTn id="45" fill="hold" nodeType="afterGroup">
                            <p:stCondLst>
                              <p:cond delay="1300"/>
                            </p:stCondLst>
                            <p:childTnLst>
                              <p:par>
                                <p:cTn id="46" presetID="22" presetClass="entr" presetSubtype="4" fill="hold" grpId="0" nodeType="afterEffect">
                                  <p:stCondLst>
                                    <p:cond delay="0"/>
                                  </p:stCondLst>
                                  <p:childTnLst>
                                    <p:set>
                                      <p:cBhvr>
                                        <p:cTn id="47" dur="1" fill="hold">
                                          <p:stCondLst>
                                            <p:cond delay="0"/>
                                          </p:stCondLst>
                                        </p:cTn>
                                        <p:tgtEl>
                                          <p:spTgt spid="7185"/>
                                        </p:tgtEl>
                                        <p:attrNameLst>
                                          <p:attrName>style.visibility</p:attrName>
                                        </p:attrNameLst>
                                      </p:cBhvr>
                                      <p:to>
                                        <p:strVal val="visible"/>
                                      </p:to>
                                    </p:set>
                                    <p:animEffect transition="in" filter="wipe(down)">
                                      <p:cBhvr>
                                        <p:cTn id="48" dur="500"/>
                                        <p:tgtEl>
                                          <p:spTgt spid="7185"/>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7186"/>
                                        </p:tgtEl>
                                        <p:attrNameLst>
                                          <p:attrName>style.visibility</p:attrName>
                                        </p:attrNameLst>
                                      </p:cBhvr>
                                      <p:to>
                                        <p:strVal val="visible"/>
                                      </p:to>
                                    </p:set>
                                    <p:animEffect transition="in" filter="wipe(down)">
                                      <p:cBhvr>
                                        <p:cTn id="51" dur="500"/>
                                        <p:tgtEl>
                                          <p:spTgt spid="718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7171"/>
                                        </p:tgtEl>
                                        <p:attrNameLst>
                                          <p:attrName>style.visibility</p:attrName>
                                        </p:attrNameLst>
                                      </p:cBhvr>
                                      <p:to>
                                        <p:strVal val="visible"/>
                                      </p:to>
                                    </p:set>
                                    <p:animEffect transition="in" filter="wipe(down)">
                                      <p:cBhvr>
                                        <p:cTn id="54" dur="25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2" grpId="0" animBg="1"/>
      <p:bldP spid="7173" grpId="0" animBg="1"/>
      <p:bldP spid="7174" grpId="0" animBg="1"/>
      <p:bldP spid="7175" grpId="0" animBg="1"/>
      <p:bldP spid="7176" grpId="0" animBg="1"/>
      <p:bldP spid="7177" grpId="0" animBg="1"/>
      <p:bldP spid="7178" grpId="0" animBg="1"/>
      <p:bldP spid="7179" grpId="0" animBg="1"/>
      <p:bldP spid="7180" grpId="0"/>
      <p:bldP spid="7183" grpId="0" animBg="1"/>
      <p:bldP spid="7184" grpId="0"/>
      <p:bldP spid="7185" grpId="0" animBg="1"/>
      <p:bldP spid="71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ChangeArrowheads="1"/>
          </p:cNvSpPr>
          <p:nvPr/>
        </p:nvSpPr>
        <p:spPr bwMode="auto">
          <a:xfrm>
            <a:off x="-2523" y="88680"/>
            <a:ext cx="9194068" cy="6858000"/>
          </a:xfrm>
          <a:prstGeom prst="rect">
            <a:avLst/>
          </a:prstGeom>
          <a:solidFill>
            <a:schemeClr val="bg1"/>
          </a:solidFill>
          <a:ln w="9525">
            <a:noFill/>
            <a:miter lim="800000"/>
            <a:headEnd/>
            <a:tailEnd/>
          </a:ln>
        </p:spPr>
        <p:txBody>
          <a:bodyPr wrap="none" anchor="ctr"/>
          <a:lstStyle/>
          <a:p>
            <a:endParaRPr lang="es-CO" dirty="0"/>
          </a:p>
        </p:txBody>
      </p:sp>
      <p:sp>
        <p:nvSpPr>
          <p:cNvPr id="52245" name="AutoShape 10" descr="data:image/jpg;base64,/9j/4AAQSkZJRgABAQAAAQABAAD/2wCEAAkGBg8QEBUUEBQUFRAVGBkaGBYTGRoaFhkfGRobHx8cHhojGzIgGiAnJRcbHy8kJzMrLiwsFyAxNTw2NScsMSkBCQoKDQsNGQ4PGjUeHiQ0NTMqNTQ1NDQsLiw1NTQ0Ni0xLywwNCwtNDQqNCw2LDQvLDQ0LDQ0NCwpNDY2LCkpLP/AABEIADIAfwMBIgACEQEDEQH/xAAcAAACAgMBAQAAAAAAAAAAAAAABgMHAQQFAgj/xAA2EAACAQMDAgUBBgQHAQAAAAABAgMABBEFEiEGMQcTQVFhIhQjMnGBoUKRscEkM1NUgpLwFf/EABkBAQEBAQEBAAAAAAAAAAAAAAACAQMEBf/EACIRAAMAAgAHAQEBAAAAAAAAAAABAgMRBBITITFBUSLBof/aAAwDAQACEQMRAD8AvGsGs0oeKPWL6Xp7TRAGZmWOPdyAzAncR64Ck498UA25oOfTvVHdI+G97rFut7f6jcAy5KKhJIAJGTztXsfpApv1HWIOmtOVLiWa8kdnCCRvrf3GSTtRRjP59uaAYzr8yxzkopeEr33R5Dck7SCePQ5wfitm/wCoRGzKI3ZlKDBKruDso3Lk5YDeBntniq50bxciWdLe/wBPa0S5ClXY7gwbhSwKgkdhnnHtW/1r1+1pJNjS5ZUj+l55mEcZH0n7vg7hwp4xyo9qAsuSZVGWIUfJArKOCMg5B9R2qk/Ezq5NU6diuY0aPN0isjHO0qsmfqxyO3PFK/U/WWpW+n6bHB59tEsAxNHIQs+VQkYA42E47nvQH0rRVYar4u3NjZQzXWnyI8jmMI8wBIVFPmZ8v1zjGPStvRvFqS5innTT7o20YXy2QbnmLNtwq7QMA9yCcf0AsSiqx0zxoZtQis7qxkt2mZVUmQMwLnC7l2DGTx3yKxrPjcttfT2n2KWV4iyoYn3NIwwQNnl/SOSScnGOxoCz6KrjpXxpt7u2uppoXhNoodkDb9yk4G04HOeMH3HPt56R8V7vUpV8jT/8MZAjyfaELxjjLtHtzgZ/tmgLJPao6k9KjqWCauB1v0lFqlm9tIxXJDI4GSjL2OPUckEexNd+tTUNSigCmU4DMFBx6nP8u3etbSW2ak6ekU7ovTfV2lobe0NvLbgnYWZCFyc8bsMPfHIzW51N4Zavqenx/bZoW1CF5GTHCMkgXKMQoAYFRggYxwferBm60tU5PmmP/UEbmP8APdjt817uusbRCApeViA2IEaQgHsTgYGfmp6kv2dOjk+FXDw11vVLu3fVjDHDbKq/dkF3CnPAUkZbHJOMegqHqLwt1q5v7t3FvPHNvEUs7n7pS2VCIDlWA+jsQOT81b+jdR213u8ljuQ4dGBV1PypGRWzf6nFAuZGx3wPU4BPA/IH+VVzLWyHFJ8uu5ScXhnrbaK1i8MIK3KSx/erkgq4fJzjjK49eTXS6y8LNQutK06GIRm4tEKyIXAzuC/hbscbf3qzE6ogLbTkc4yRx+Lb/wC+K6kU6su5SCvfPpWTc14YqKnyinesOi9e1SwgS4igFxFK30o6gbPLUAk5IzkGmrrXp+9l0iOzsZFiuVSINGrhC6IuGRT6DOPggY9a7z9aW2SIxLKFOC0UbMox8+v6ZpV1LW4ptYtpIH3D7PIp7gg7hkEHkH4NT1J9HaOHt72tdtiFD4Ua3DPaXMVrarJAYz5ayd2jbdvlJbkse+09h6U5aD0FfxdRS38qILd/MOQ4JyyAfh796cpeuLNEU5d2OfpjjZn+k4JKgcDIPJrWl6hlGoLGroYHhDiPad/JxnOMD8s/pTqT67k9C++1oROjPD/VrA6g5gt5HnQLHHK6tG+ZMsHHttJ7/lXN0nws1H/6UFw0dtp0aOpIglLbiGyQiljyw+nGQMenobdu+rbaNzGN8ki/iWFC+38yOBSj1t1BDcPY+USHS7jLI6lXX2JU84+e1Hkn0Vj4e7aTWiyPSo6i0+QtECe+KlqmecmpV8QkBgiB7GZAf1Bpqrma7pC3KKrEjYwcY9x7/HNRml3DlHbBax5FTNWx09Gtzu5yp7/lSz4Z2Sm2X2JYn5OSP6Cnizttse0+2K5vTnTws12ISUGcFu/Jz/et5f2masmsVR9a/orXBEOuSleB9mjJx6/V+9c/XNdUl5pmARfXOQACCB2B7gEBgGDZxlWOG/WOj1muHnVnWSSMRnBGAAc5HHeuHqXhR9oj8ua6ndMg4dgTx25IzXDJiq+3o9cZ8crm330kKWj9cWV3J5Y8xGxxvAG/C7cKQTgkFv1IPpTM+sTC2nU/xo23HAHwvPPAP4cgY5JOa1rfwMt43R1kkDIQQQfUHPtTda9JbWyTH84jAY/8u9Q+Haf48GTxUtfvu14IukbSN4EP8IUYA7dqWNet4U16Py8BjAS+PfPGfnH7YpmPSDxMfs000UbclI2G39AVOP0rWh6BRZlnG7zQCCzMWL7u5Ynknj9K7qa5UteCJyY5qq5t7T/36aXQlkG3n3d8/ODgVjWY9msKE/2vH/embQunxakhSSpJPPfJOTXnUem1kuluQW8wJsx/Djdn271k4momfhlZ5eW79PejgdCW4kj+rvuYv7ls+v6YrT8TLSFbjTyuBKZwPnblf2zimO96S+9MtvJJC7fi8sgBj7lSCM1z7joFZWWSRpHmRw4kkbLHb2XtgL8DFJilCjRazY+s8u/O+w06V/kr+VT15s4CkYU+gr1XZnzySiiiqAUUUUBkVmiigCiiigCiiigCiiigCiiigMP2qKiipYP/2Q=="/>
          <p:cNvSpPr>
            <a:spLocks noChangeAspect="1" noChangeArrowheads="1"/>
          </p:cNvSpPr>
          <p:nvPr/>
        </p:nvSpPr>
        <p:spPr bwMode="auto">
          <a:xfrm>
            <a:off x="120650" y="-241300"/>
            <a:ext cx="1209675" cy="476250"/>
          </a:xfrm>
          <a:prstGeom prst="rect">
            <a:avLst/>
          </a:prstGeom>
          <a:noFill/>
          <a:ln w="9525">
            <a:noFill/>
            <a:miter lim="800000"/>
            <a:headEnd/>
            <a:tailEnd/>
          </a:ln>
        </p:spPr>
        <p:txBody>
          <a:bodyPr/>
          <a:lstStyle/>
          <a:p>
            <a:endParaRPr lang="es-CO" dirty="0"/>
          </a:p>
        </p:txBody>
      </p:sp>
      <p:sp>
        <p:nvSpPr>
          <p:cNvPr id="52246" name="AutoShape 12" descr="data:image/jpg;base64,/9j/4AAQSkZJRgABAQAAAQABAAD/2wCEAAkGBg8QEBUUEBQUFRAVGBkaGBYTGRoaFhkfGRobHx8cHhojGzIgGiAnJRcbHy8kJzMrLiwsFyAxNTw2NScsMSkBCQoKDQsNGQ4PGjUeHiQ0NTMqNTQ1NDQsLiw1NTQ0Ni0xLywwNCwtNDQqNCw2LDQvLDQ0LDQ0NCwpNDY2LCkpLP/AABEIADIAfwMBIgACEQEDEQH/xAAcAAACAgMBAQAAAAAAAAAAAAAABgMHAQQFAgj/xAA2EAACAQMDAgUBBgQHAQAAAAABAgMABBEFEiEGMQcTQVFhIhQjMnGBoUKRscEkM1NUgpLwFf/EABkBAQEBAQEBAAAAAAAAAAAAAAACAQMEBf/EACIRAAMAAgAHAQEBAAAAAAAAAAABAgMRBBITITFBUSLBof/aAAwDAQACEQMRAD8AvGsGs0oeKPWL6Xp7TRAGZmWOPdyAzAncR64Ck498UA25oOfTvVHdI+G97rFut7f6jcAy5KKhJIAJGTztXsfpApv1HWIOmtOVLiWa8kdnCCRvrf3GSTtRRjP59uaAYzr8yxzkopeEr33R5Dck7SCePQ5wfitm/wCoRGzKI3ZlKDBKruDso3Lk5YDeBntniq50bxciWdLe/wBPa0S5ClXY7gwbhSwKgkdhnnHtW/1r1+1pJNjS5ZUj+l55mEcZH0n7vg7hwp4xyo9qAsuSZVGWIUfJArKOCMg5B9R2qk/Ezq5NU6diuY0aPN0isjHO0qsmfqxyO3PFK/U/WWpW+n6bHB59tEsAxNHIQs+VQkYA42E47nvQH0rRVYar4u3NjZQzXWnyI8jmMI8wBIVFPmZ8v1zjGPStvRvFqS5innTT7o20YXy2QbnmLNtwq7QMA9yCcf0AsSiqx0zxoZtQis7qxkt2mZVUmQMwLnC7l2DGTx3yKxrPjcttfT2n2KWV4iyoYn3NIwwQNnl/SOSScnGOxoCz6KrjpXxpt7u2uppoXhNoodkDb9yk4G04HOeMH3HPt56R8V7vUpV8jT/8MZAjyfaELxjjLtHtzgZ/tmgLJPao6k9KjqWCauB1v0lFqlm9tIxXJDI4GSjL2OPUckEexNd+tTUNSigCmU4DMFBx6nP8u3etbSW2ak6ekU7ovTfV2lobe0NvLbgnYWZCFyc8bsMPfHIzW51N4Zavqenx/bZoW1CF5GTHCMkgXKMQoAYFRggYxwferBm60tU5PmmP/UEbmP8APdjt817uusbRCApeViA2IEaQgHsTgYGfmp6kv2dOjk+FXDw11vVLu3fVjDHDbKq/dkF3CnPAUkZbHJOMegqHqLwt1q5v7t3FvPHNvEUs7n7pS2VCIDlWA+jsQOT81b+jdR213u8ljuQ4dGBV1PypGRWzf6nFAuZGx3wPU4BPA/IH+VVzLWyHFJ8uu5ScXhnrbaK1i8MIK3KSx/erkgq4fJzjjK49eTXS6y8LNQutK06GIRm4tEKyIXAzuC/hbscbf3qzE6ogLbTkc4yRx+Lb/wC+K6kU6su5SCvfPpWTc14YqKnyinesOi9e1SwgS4igFxFK30o6gbPLUAk5IzkGmrrXp+9l0iOzsZFiuVSINGrhC6IuGRT6DOPggY9a7z9aW2SIxLKFOC0UbMox8+v6ZpV1LW4ptYtpIH3D7PIp7gg7hkEHkH4NT1J9HaOHt72tdtiFD4Ua3DPaXMVrarJAYz5ayd2jbdvlJbkse+09h6U5aD0FfxdRS38qILd/MOQ4JyyAfh796cpeuLNEU5d2OfpjjZn+k4JKgcDIPJrWl6hlGoLGroYHhDiPad/JxnOMD8s/pTqT67k9C++1oROjPD/VrA6g5gt5HnQLHHK6tG+ZMsHHttJ7/lXN0nws1H/6UFw0dtp0aOpIglLbiGyQiljyw+nGQMenobdu+rbaNzGN8ki/iWFC+38yOBSj1t1BDcPY+USHS7jLI6lXX2JU84+e1Hkn0Vj4e7aTWiyPSo6i0+QtECe+KlqmecmpV8QkBgiB7GZAf1Bpqrma7pC3KKrEjYwcY9x7/HNRml3DlHbBax5FTNWx09Gtzu5yp7/lSz4Z2Sm2X2JYn5OSP6Cnizttse0+2K5vTnTws12ISUGcFu/Jz/et5f2masmsVR9a/orXBEOuSleB9mjJx6/V+9c/XNdUl5pmARfXOQACCB2B7gEBgGDZxlWOG/WOj1muHnVnWSSMRnBGAAc5HHeuHqXhR9oj8ua6ndMg4dgTx25IzXDJiq+3o9cZ8crm330kKWj9cWV3J5Y8xGxxvAG/C7cKQTgkFv1IPpTM+sTC2nU/xo23HAHwvPPAP4cgY5JOa1rfwMt43R1kkDIQQQfUHPtTda9JbWyTH84jAY/8u9Q+Haf48GTxUtfvu14IukbSN4EP8IUYA7dqWNet4U16Py8BjAS+PfPGfnH7YpmPSDxMfs000UbclI2G39AVOP0rWh6BRZlnG7zQCCzMWL7u5Ynknj9K7qa5UteCJyY5qq5t7T/36aXQlkG3n3d8/ODgVjWY9msKE/2vH/embQunxakhSSpJPPfJOTXnUem1kuluQW8wJsx/Djdn271k4momfhlZ5eW79PejgdCW4kj+rvuYv7ls+v6YrT8TLSFbjTyuBKZwPnblf2zimO96S+9MtvJJC7fi8sgBj7lSCM1z7joFZWWSRpHmRw4kkbLHb2XtgL8DFJilCjRazY+s8u/O+w06V/kr+VT15s4CkYU+gr1XZnzySiiiqAUUUUBkVmiigCiiigCiiigCiiigCiiigMP2qKiipYP/2Q=="/>
          <p:cNvSpPr>
            <a:spLocks noChangeAspect="1" noChangeArrowheads="1"/>
          </p:cNvSpPr>
          <p:nvPr/>
        </p:nvSpPr>
        <p:spPr bwMode="auto">
          <a:xfrm>
            <a:off x="120650" y="-241300"/>
            <a:ext cx="1209675" cy="476250"/>
          </a:xfrm>
          <a:prstGeom prst="rect">
            <a:avLst/>
          </a:prstGeom>
          <a:noFill/>
          <a:ln w="9525">
            <a:noFill/>
            <a:miter lim="800000"/>
            <a:headEnd/>
            <a:tailEnd/>
          </a:ln>
        </p:spPr>
        <p:txBody>
          <a:bodyPr/>
          <a:lstStyle/>
          <a:p>
            <a:endParaRPr lang="es-CO"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6601" b="17817"/>
          <a:stretch/>
        </p:blipFill>
        <p:spPr>
          <a:xfrm>
            <a:off x="3491880" y="140990"/>
            <a:ext cx="2483768" cy="865436"/>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15982" b="20884"/>
          <a:stretch/>
        </p:blipFill>
        <p:spPr>
          <a:xfrm>
            <a:off x="6443663" y="44624"/>
            <a:ext cx="2699792" cy="940706"/>
          </a:xfrm>
          <a:prstGeom prst="rect">
            <a:avLst/>
          </a:prstGeom>
        </p:spPr>
      </p:pic>
      <p:sp>
        <p:nvSpPr>
          <p:cNvPr id="29" name="Rectangle 28"/>
          <p:cNvSpPr/>
          <p:nvPr/>
        </p:nvSpPr>
        <p:spPr>
          <a:xfrm>
            <a:off x="0" y="1052736"/>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TextBox 15"/>
          <p:cNvSpPr txBox="1"/>
          <p:nvPr/>
        </p:nvSpPr>
        <p:spPr>
          <a:xfrm>
            <a:off x="179513" y="1198493"/>
            <a:ext cx="8712967" cy="646331"/>
          </a:xfrm>
          <a:prstGeom prst="rect">
            <a:avLst/>
          </a:prstGeom>
          <a:noFill/>
        </p:spPr>
        <p:txBody>
          <a:bodyPr wrap="square" rtlCol="0">
            <a:spAutoFit/>
          </a:bodyPr>
          <a:lstStyle/>
          <a:p>
            <a:pPr algn="ctr">
              <a:spcBef>
                <a:spcPct val="50000"/>
              </a:spcBef>
            </a:pPr>
            <a:r>
              <a:rPr lang="es-CO" sz="3600" b="1" dirty="0" smtClean="0">
                <a:solidFill>
                  <a:srgbClr val="002060"/>
                </a:solidFill>
                <a:latin typeface="Cambria" pitchFamily="18" charset="0"/>
              </a:rPr>
              <a:t>COAL SUBTERMINAL</a:t>
            </a:r>
            <a:endParaRPr lang="es-CO" sz="3600" b="1" dirty="0">
              <a:solidFill>
                <a:srgbClr val="002060"/>
              </a:solidFill>
              <a:latin typeface="Cambria" pitchFamily="18" charset="0"/>
            </a:endParaRPr>
          </a:p>
        </p:txBody>
      </p:sp>
      <p:pic>
        <p:nvPicPr>
          <p:cNvPr id="13" name="Picture 7" descr="DSC05996"/>
          <p:cNvPicPr>
            <a:picLocks noChangeAspect="1" noChangeArrowheads="1"/>
          </p:cNvPicPr>
          <p:nvPr/>
        </p:nvPicPr>
        <p:blipFill rotWithShape="1">
          <a:blip r:embed="rId5" cstate="print">
            <a:lum bright="12000" contrast="24000"/>
            <a:extLst>
              <a:ext uri="{28A0092B-C50C-407E-A947-70E740481C1C}">
                <a14:useLocalDpi xmlns:a14="http://schemas.microsoft.com/office/drawing/2010/main" val="0"/>
              </a:ext>
            </a:extLst>
          </a:blip>
          <a:srcRect t="12811" r="984"/>
          <a:stretch/>
        </p:blipFill>
        <p:spPr bwMode="auto">
          <a:xfrm>
            <a:off x="0" y="1700808"/>
            <a:ext cx="9191545" cy="52458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0"/>
          <p:cNvSpPr>
            <a:spLocks/>
          </p:cNvSpPr>
          <p:nvPr/>
        </p:nvSpPr>
        <p:spPr bwMode="auto">
          <a:xfrm>
            <a:off x="101600" y="3889375"/>
            <a:ext cx="2949575" cy="2336800"/>
          </a:xfrm>
          <a:custGeom>
            <a:avLst/>
            <a:gdLst>
              <a:gd name="T0" fmla="*/ 2147483647 w 1858"/>
              <a:gd name="T1" fmla="*/ 2147483647 h 1472"/>
              <a:gd name="T2" fmla="*/ 2147483647 w 1858"/>
              <a:gd name="T3" fmla="*/ 2147483647 h 1472"/>
              <a:gd name="T4" fmla="*/ 2147483647 w 1858"/>
              <a:gd name="T5" fmla="*/ 2147483647 h 1472"/>
              <a:gd name="T6" fmla="*/ 2147483647 w 1858"/>
              <a:gd name="T7" fmla="*/ 2147483647 h 1472"/>
              <a:gd name="T8" fmla="*/ 2147483647 w 1858"/>
              <a:gd name="T9" fmla="*/ 2147483647 h 1472"/>
              <a:gd name="T10" fmla="*/ 2147483647 w 1858"/>
              <a:gd name="T11" fmla="*/ 2147483647 h 1472"/>
              <a:gd name="T12" fmla="*/ 2147483647 w 1858"/>
              <a:gd name="T13" fmla="*/ 2147483647 h 1472"/>
              <a:gd name="T14" fmla="*/ 2147483647 w 1858"/>
              <a:gd name="T15" fmla="*/ 2147483647 h 1472"/>
              <a:gd name="T16" fmla="*/ 2147483647 w 1858"/>
              <a:gd name="T17" fmla="*/ 2147483647 h 1472"/>
              <a:gd name="T18" fmla="*/ 2147483647 w 1858"/>
              <a:gd name="T19" fmla="*/ 2147483647 h 1472"/>
              <a:gd name="T20" fmla="*/ 2147483647 w 1858"/>
              <a:gd name="T21" fmla="*/ 2147483647 h 1472"/>
              <a:gd name="T22" fmla="*/ 2147483647 w 1858"/>
              <a:gd name="T23" fmla="*/ 2147483647 h 1472"/>
              <a:gd name="T24" fmla="*/ 2147483647 w 1858"/>
              <a:gd name="T25" fmla="*/ 2147483647 h 1472"/>
              <a:gd name="T26" fmla="*/ 2147483647 w 1858"/>
              <a:gd name="T27" fmla="*/ 2147483647 h 1472"/>
              <a:gd name="T28" fmla="*/ 2147483647 w 1858"/>
              <a:gd name="T29" fmla="*/ 2147483647 h 1472"/>
              <a:gd name="T30" fmla="*/ 2147483647 w 1858"/>
              <a:gd name="T31" fmla="*/ 2147483647 h 1472"/>
              <a:gd name="T32" fmla="*/ 2147483647 w 1858"/>
              <a:gd name="T33" fmla="*/ 2147483647 h 1472"/>
              <a:gd name="T34" fmla="*/ 2147483647 w 1858"/>
              <a:gd name="T35" fmla="*/ 2147483647 h 1472"/>
              <a:gd name="T36" fmla="*/ 2147483647 w 1858"/>
              <a:gd name="T37" fmla="*/ 0 h 1472"/>
              <a:gd name="T38" fmla="*/ 2147483647 w 1858"/>
              <a:gd name="T39" fmla="*/ 2147483647 h 1472"/>
              <a:gd name="T40" fmla="*/ 2147483647 w 1858"/>
              <a:gd name="T41" fmla="*/ 2147483647 h 1472"/>
              <a:gd name="T42" fmla="*/ 2147483647 w 1858"/>
              <a:gd name="T43" fmla="*/ 2147483647 h 1472"/>
              <a:gd name="T44" fmla="*/ 2147483647 w 1858"/>
              <a:gd name="T45" fmla="*/ 2147483647 h 1472"/>
              <a:gd name="T46" fmla="*/ 2147483647 w 1858"/>
              <a:gd name="T47" fmla="*/ 2147483647 h 1472"/>
              <a:gd name="T48" fmla="*/ 2147483647 w 1858"/>
              <a:gd name="T49" fmla="*/ 2147483647 h 1472"/>
              <a:gd name="T50" fmla="*/ 2147483647 w 1858"/>
              <a:gd name="T51" fmla="*/ 2147483647 h 1472"/>
              <a:gd name="T52" fmla="*/ 2147483647 w 1858"/>
              <a:gd name="T53" fmla="*/ 2147483647 h 1472"/>
              <a:gd name="T54" fmla="*/ 2147483647 w 1858"/>
              <a:gd name="T55" fmla="*/ 2147483647 h 1472"/>
              <a:gd name="T56" fmla="*/ 2147483647 w 1858"/>
              <a:gd name="T57" fmla="*/ 2147483647 h 1472"/>
              <a:gd name="T58" fmla="*/ 2147483647 w 1858"/>
              <a:gd name="T59" fmla="*/ 2147483647 h 1472"/>
              <a:gd name="T60" fmla="*/ 2147483647 w 1858"/>
              <a:gd name="T61" fmla="*/ 2147483647 h 1472"/>
              <a:gd name="T62" fmla="*/ 0 w 1858"/>
              <a:gd name="T63" fmla="*/ 2147483647 h 1472"/>
              <a:gd name="T64" fmla="*/ 2147483647 w 1858"/>
              <a:gd name="T65" fmla="*/ 2147483647 h 1472"/>
              <a:gd name="T66" fmla="*/ 2147483647 w 1858"/>
              <a:gd name="T67" fmla="*/ 2147483647 h 1472"/>
              <a:gd name="T68" fmla="*/ 2147483647 w 1858"/>
              <a:gd name="T69" fmla="*/ 2147483647 h 1472"/>
              <a:gd name="T70" fmla="*/ 2147483647 w 1858"/>
              <a:gd name="T71" fmla="*/ 2147483647 h 1472"/>
              <a:gd name="T72" fmla="*/ 2147483647 w 1858"/>
              <a:gd name="T73" fmla="*/ 2147483647 h 1472"/>
              <a:gd name="T74" fmla="*/ 2147483647 w 1858"/>
              <a:gd name="T75" fmla="*/ 2147483647 h 1472"/>
              <a:gd name="T76" fmla="*/ 2147483647 w 1858"/>
              <a:gd name="T77" fmla="*/ 2147483647 h 14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58"/>
              <a:gd name="T118" fmla="*/ 0 h 1472"/>
              <a:gd name="T119" fmla="*/ 1858 w 1858"/>
              <a:gd name="T120" fmla="*/ 1472 h 14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58" h="1472">
                <a:moveTo>
                  <a:pt x="480" y="1472"/>
                </a:moveTo>
                <a:lnTo>
                  <a:pt x="1299" y="630"/>
                </a:lnTo>
                <a:lnTo>
                  <a:pt x="1116" y="616"/>
                </a:lnTo>
                <a:lnTo>
                  <a:pt x="983" y="735"/>
                </a:lnTo>
                <a:lnTo>
                  <a:pt x="880" y="840"/>
                </a:lnTo>
                <a:lnTo>
                  <a:pt x="782" y="806"/>
                </a:lnTo>
                <a:lnTo>
                  <a:pt x="736" y="704"/>
                </a:lnTo>
                <a:lnTo>
                  <a:pt x="718" y="572"/>
                </a:lnTo>
                <a:lnTo>
                  <a:pt x="704" y="572"/>
                </a:lnTo>
                <a:lnTo>
                  <a:pt x="670" y="466"/>
                </a:lnTo>
                <a:lnTo>
                  <a:pt x="692" y="354"/>
                </a:lnTo>
                <a:lnTo>
                  <a:pt x="754" y="366"/>
                </a:lnTo>
                <a:lnTo>
                  <a:pt x="818" y="340"/>
                </a:lnTo>
                <a:lnTo>
                  <a:pt x="894" y="250"/>
                </a:lnTo>
                <a:lnTo>
                  <a:pt x="992" y="202"/>
                </a:lnTo>
                <a:lnTo>
                  <a:pt x="1096" y="172"/>
                </a:lnTo>
                <a:lnTo>
                  <a:pt x="1376" y="124"/>
                </a:lnTo>
                <a:lnTo>
                  <a:pt x="1858" y="32"/>
                </a:lnTo>
                <a:lnTo>
                  <a:pt x="1796" y="0"/>
                </a:lnTo>
                <a:lnTo>
                  <a:pt x="1584" y="20"/>
                </a:lnTo>
                <a:lnTo>
                  <a:pt x="1476" y="40"/>
                </a:lnTo>
                <a:lnTo>
                  <a:pt x="1348" y="48"/>
                </a:lnTo>
                <a:lnTo>
                  <a:pt x="1272" y="4"/>
                </a:lnTo>
                <a:lnTo>
                  <a:pt x="948" y="80"/>
                </a:lnTo>
                <a:lnTo>
                  <a:pt x="780" y="176"/>
                </a:lnTo>
                <a:lnTo>
                  <a:pt x="620" y="172"/>
                </a:lnTo>
                <a:lnTo>
                  <a:pt x="631" y="285"/>
                </a:lnTo>
                <a:lnTo>
                  <a:pt x="561" y="391"/>
                </a:lnTo>
                <a:lnTo>
                  <a:pt x="463" y="623"/>
                </a:lnTo>
                <a:lnTo>
                  <a:pt x="105" y="679"/>
                </a:lnTo>
                <a:lnTo>
                  <a:pt x="4" y="772"/>
                </a:lnTo>
                <a:lnTo>
                  <a:pt x="0" y="904"/>
                </a:lnTo>
                <a:lnTo>
                  <a:pt x="180" y="924"/>
                </a:lnTo>
                <a:lnTo>
                  <a:pt x="312" y="1000"/>
                </a:lnTo>
                <a:lnTo>
                  <a:pt x="404" y="1096"/>
                </a:lnTo>
                <a:lnTo>
                  <a:pt x="520" y="1160"/>
                </a:lnTo>
                <a:lnTo>
                  <a:pt x="428" y="1234"/>
                </a:lnTo>
                <a:lnTo>
                  <a:pt x="242" y="1432"/>
                </a:lnTo>
                <a:lnTo>
                  <a:pt x="480" y="1472"/>
                </a:lnTo>
                <a:close/>
              </a:path>
            </a:pathLst>
          </a:custGeom>
          <a:solidFill>
            <a:srgbClr val="0099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dirty="0"/>
          </a:p>
        </p:txBody>
      </p:sp>
      <p:sp>
        <p:nvSpPr>
          <p:cNvPr id="17" name="Rectangle 16"/>
          <p:cNvSpPr>
            <a:spLocks noChangeArrowheads="1"/>
          </p:cNvSpPr>
          <p:nvPr/>
        </p:nvSpPr>
        <p:spPr bwMode="auto">
          <a:xfrm>
            <a:off x="316385" y="2370212"/>
            <a:ext cx="217488" cy="215900"/>
          </a:xfrm>
          <a:prstGeom prst="rect">
            <a:avLst/>
          </a:prstGeom>
          <a:solidFill>
            <a:srgbClr val="0099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spcBef>
                <a:spcPct val="0"/>
              </a:spcBef>
            </a:pPr>
            <a:endParaRPr lang="es-CO" sz="1800" b="0" dirty="0">
              <a:solidFill>
                <a:schemeClr val="tx1"/>
              </a:solidFill>
            </a:endParaRPr>
          </a:p>
        </p:txBody>
      </p:sp>
      <p:sp>
        <p:nvSpPr>
          <p:cNvPr id="20" name="Text Box 18"/>
          <p:cNvSpPr txBox="1">
            <a:spLocks noChangeArrowheads="1"/>
          </p:cNvSpPr>
          <p:nvPr/>
        </p:nvSpPr>
        <p:spPr bwMode="auto">
          <a:xfrm>
            <a:off x="533873" y="2332112"/>
            <a:ext cx="25193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bg1"/>
                </a:solidFill>
                <a:latin typeface="Calibri" pitchFamily="34" charset="0"/>
              </a:defRPr>
            </a:lvl1pPr>
            <a:lvl2pPr marL="742950" indent="-285750" eaLnBrk="0" hangingPunct="0">
              <a:defRPr sz="2400" b="1">
                <a:solidFill>
                  <a:schemeClr val="bg1"/>
                </a:solidFill>
                <a:latin typeface="Calibri" pitchFamily="34" charset="0"/>
              </a:defRPr>
            </a:lvl2pPr>
            <a:lvl3pPr marL="1143000" indent="-228600" eaLnBrk="0" hangingPunct="0">
              <a:defRPr sz="2400" b="1">
                <a:solidFill>
                  <a:schemeClr val="bg1"/>
                </a:solidFill>
                <a:latin typeface="Calibri" pitchFamily="34" charset="0"/>
              </a:defRPr>
            </a:lvl3pPr>
            <a:lvl4pPr marL="1600200" indent="-228600" eaLnBrk="0" hangingPunct="0">
              <a:defRPr sz="2400" b="1">
                <a:solidFill>
                  <a:schemeClr val="bg1"/>
                </a:solidFill>
                <a:latin typeface="Calibri" pitchFamily="34" charset="0"/>
              </a:defRPr>
            </a:lvl4pPr>
            <a:lvl5pPr marL="2057400" indent="-228600" eaLnBrk="0" hangingPunct="0">
              <a:defRPr sz="2400" b="1">
                <a:solidFill>
                  <a:schemeClr val="bg1"/>
                </a:solidFill>
                <a:latin typeface="Calibri" pitchFamily="34" charset="0"/>
              </a:defRPr>
            </a:lvl5pPr>
            <a:lvl6pPr marL="2514600" indent="-228600" algn="ctr" eaLnBrk="0" fontAlgn="base" hangingPunct="0">
              <a:spcBef>
                <a:spcPct val="50000"/>
              </a:spcBef>
              <a:spcAft>
                <a:spcPct val="0"/>
              </a:spcAft>
              <a:defRPr sz="2400" b="1">
                <a:solidFill>
                  <a:schemeClr val="bg1"/>
                </a:solidFill>
                <a:latin typeface="Calibri" pitchFamily="34" charset="0"/>
              </a:defRPr>
            </a:lvl6pPr>
            <a:lvl7pPr marL="2971800" indent="-228600" algn="ctr" eaLnBrk="0" fontAlgn="base" hangingPunct="0">
              <a:spcBef>
                <a:spcPct val="50000"/>
              </a:spcBef>
              <a:spcAft>
                <a:spcPct val="0"/>
              </a:spcAft>
              <a:defRPr sz="2400" b="1">
                <a:solidFill>
                  <a:schemeClr val="bg1"/>
                </a:solidFill>
                <a:latin typeface="Calibri" pitchFamily="34" charset="0"/>
              </a:defRPr>
            </a:lvl7pPr>
            <a:lvl8pPr marL="3429000" indent="-228600" algn="ctr" eaLnBrk="0" fontAlgn="base" hangingPunct="0">
              <a:spcBef>
                <a:spcPct val="50000"/>
              </a:spcBef>
              <a:spcAft>
                <a:spcPct val="0"/>
              </a:spcAft>
              <a:defRPr sz="2400" b="1">
                <a:solidFill>
                  <a:schemeClr val="bg1"/>
                </a:solidFill>
                <a:latin typeface="Calibri" pitchFamily="34" charset="0"/>
              </a:defRPr>
            </a:lvl8pPr>
            <a:lvl9pPr marL="3886200" indent="-228600" algn="ctr" eaLnBrk="0" fontAlgn="base" hangingPunct="0">
              <a:spcBef>
                <a:spcPct val="50000"/>
              </a:spcBef>
              <a:spcAft>
                <a:spcPct val="0"/>
              </a:spcAft>
              <a:defRPr sz="2400" b="1">
                <a:solidFill>
                  <a:schemeClr val="bg1"/>
                </a:solidFill>
                <a:latin typeface="Calibri" pitchFamily="34" charset="0"/>
              </a:defRPr>
            </a:lvl9pPr>
          </a:lstStyle>
          <a:p>
            <a:pPr algn="l" eaLnBrk="1" hangingPunct="1"/>
            <a:r>
              <a:rPr lang="es-CO" sz="1400" dirty="0" smtClean="0">
                <a:solidFill>
                  <a:srgbClr val="002060"/>
                </a:solidFill>
                <a:latin typeface="Cambria" pitchFamily="18" charset="0"/>
              </a:rPr>
              <a:t>COAL SUBTERMINAL</a:t>
            </a:r>
            <a:endParaRPr lang="es-ES" sz="1400" dirty="0">
              <a:solidFill>
                <a:srgbClr val="002060"/>
              </a:solidFill>
              <a:latin typeface="Cambria" pitchFamily="18" charset="0"/>
            </a:endParaRPr>
          </a:p>
        </p:txBody>
      </p:sp>
    </p:spTree>
    <p:extLst>
      <p:ext uri="{BB962C8B-B14F-4D97-AF65-F5344CB8AC3E}">
        <p14:creationId xmlns:p14="http://schemas.microsoft.com/office/powerpoint/2010/main" val="3858274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ChangeArrowheads="1"/>
          </p:cNvSpPr>
          <p:nvPr/>
        </p:nvSpPr>
        <p:spPr bwMode="auto">
          <a:xfrm>
            <a:off x="-2523" y="88680"/>
            <a:ext cx="9194068" cy="6858000"/>
          </a:xfrm>
          <a:prstGeom prst="rect">
            <a:avLst/>
          </a:prstGeom>
          <a:solidFill>
            <a:schemeClr val="bg1"/>
          </a:solidFill>
          <a:ln w="9525">
            <a:noFill/>
            <a:miter lim="800000"/>
            <a:headEnd/>
            <a:tailEnd/>
          </a:ln>
        </p:spPr>
        <p:txBody>
          <a:bodyPr wrap="none" anchor="ctr"/>
          <a:lstStyle/>
          <a:p>
            <a:endParaRPr lang="es-CO" dirty="0"/>
          </a:p>
        </p:txBody>
      </p:sp>
      <p:pic>
        <p:nvPicPr>
          <p:cNvPr id="28" name="Picture 2" descr="Barcazas 2"/>
          <p:cNvPicPr>
            <a:picLocks noChangeAspect="1" noChangeArrowheads="1"/>
          </p:cNvPicPr>
          <p:nvPr/>
        </p:nvPicPr>
        <p:blipFill>
          <a:blip r:embed="rId4" cstate="print">
            <a:lum bright="12000" contrast="18000"/>
            <a:grayscl/>
          </a:blip>
          <a:srcRect/>
          <a:stretch>
            <a:fillRect/>
          </a:stretch>
        </p:blipFill>
        <p:spPr bwMode="auto">
          <a:xfrm>
            <a:off x="323529" y="3657923"/>
            <a:ext cx="2097483" cy="1427261"/>
          </a:xfrm>
          <a:prstGeom prst="rect">
            <a:avLst/>
          </a:prstGeom>
          <a:noFill/>
          <a:ln w="12700">
            <a:solidFill>
              <a:schemeClr val="tx1"/>
            </a:solidFill>
            <a:miter lim="800000"/>
            <a:headEnd/>
            <a:tailEnd/>
          </a:ln>
        </p:spPr>
      </p:pic>
      <p:pic>
        <p:nvPicPr>
          <p:cNvPr id="30" name="Picture 6" descr="Descargue mula 3"/>
          <p:cNvPicPr>
            <a:picLocks noChangeAspect="1" noChangeArrowheads="1"/>
          </p:cNvPicPr>
          <p:nvPr/>
        </p:nvPicPr>
        <p:blipFill>
          <a:blip r:embed="rId5" cstate="print">
            <a:lum bright="24000" contrast="36000"/>
            <a:grayscl/>
          </a:blip>
          <a:srcRect/>
          <a:stretch>
            <a:fillRect/>
          </a:stretch>
        </p:blipFill>
        <p:spPr bwMode="auto">
          <a:xfrm>
            <a:off x="323528" y="1877641"/>
            <a:ext cx="2097483" cy="1479351"/>
          </a:xfrm>
          <a:prstGeom prst="rect">
            <a:avLst/>
          </a:prstGeom>
          <a:noFill/>
          <a:ln w="12700">
            <a:solidFill>
              <a:schemeClr val="tx1"/>
            </a:solidFill>
            <a:miter lim="800000"/>
            <a:headEnd/>
            <a:tailEnd/>
          </a:ln>
        </p:spPr>
      </p:pic>
      <p:pic>
        <p:nvPicPr>
          <p:cNvPr id="31" name="Picture 7" descr="Buque Grúa Barcaza"/>
          <p:cNvPicPr>
            <a:picLocks noChangeAspect="1" noChangeArrowheads="1"/>
          </p:cNvPicPr>
          <p:nvPr/>
        </p:nvPicPr>
        <p:blipFill>
          <a:blip r:embed="rId6" cstate="print">
            <a:lum bright="12000" contrast="30000"/>
            <a:grayscl/>
          </a:blip>
          <a:srcRect/>
          <a:stretch>
            <a:fillRect/>
          </a:stretch>
        </p:blipFill>
        <p:spPr bwMode="auto">
          <a:xfrm>
            <a:off x="323529" y="5314107"/>
            <a:ext cx="2097483" cy="1427261"/>
          </a:xfrm>
          <a:prstGeom prst="rect">
            <a:avLst/>
          </a:prstGeom>
          <a:noFill/>
          <a:ln w="12700">
            <a:solidFill>
              <a:schemeClr val="tx1"/>
            </a:solidFill>
            <a:miter lim="800000"/>
            <a:headEnd/>
            <a:tailEnd/>
          </a:ln>
        </p:spPr>
      </p:pic>
      <p:pic>
        <p:nvPicPr>
          <p:cNvPr id="33" name="Picture 4" descr="Volcador de camiones 1"/>
          <p:cNvPicPr>
            <a:picLocks noChangeAspect="1" noChangeArrowheads="1"/>
          </p:cNvPicPr>
          <p:nvPr/>
        </p:nvPicPr>
        <p:blipFill>
          <a:blip r:embed="rId7" cstate="print">
            <a:lum bright="18000" contrast="36000"/>
          </a:blip>
          <a:srcRect/>
          <a:stretch>
            <a:fillRect/>
          </a:stretch>
        </p:blipFill>
        <p:spPr bwMode="auto">
          <a:xfrm>
            <a:off x="3058444" y="1877642"/>
            <a:ext cx="2128737" cy="1479350"/>
          </a:xfrm>
          <a:prstGeom prst="rect">
            <a:avLst/>
          </a:prstGeom>
          <a:noFill/>
          <a:ln w="12700">
            <a:solidFill>
              <a:schemeClr val="tx1"/>
            </a:solidFill>
            <a:miter lim="800000"/>
            <a:headEnd/>
            <a:tailEnd/>
          </a:ln>
        </p:spPr>
      </p:pic>
      <p:pic>
        <p:nvPicPr>
          <p:cNvPr id="34" name="Picture 5" descr="Cargue bodega buque baj rec"/>
          <p:cNvPicPr>
            <a:picLocks noChangeAspect="1" noChangeArrowheads="1"/>
          </p:cNvPicPr>
          <p:nvPr/>
        </p:nvPicPr>
        <p:blipFill>
          <a:blip r:embed="rId8" cstate="print">
            <a:lum contrast="18000"/>
          </a:blip>
          <a:srcRect/>
          <a:stretch>
            <a:fillRect/>
          </a:stretch>
        </p:blipFill>
        <p:spPr bwMode="auto">
          <a:xfrm>
            <a:off x="3058444" y="3650263"/>
            <a:ext cx="2137195" cy="1423642"/>
          </a:xfrm>
          <a:prstGeom prst="rect">
            <a:avLst/>
          </a:prstGeom>
          <a:noFill/>
          <a:ln w="12700">
            <a:solidFill>
              <a:schemeClr val="tx1"/>
            </a:solidFill>
            <a:miter lim="800000"/>
            <a:headEnd/>
            <a:tailEnd/>
          </a:ln>
        </p:spPr>
      </p:pic>
      <p:graphicFrame>
        <p:nvGraphicFramePr>
          <p:cNvPr id="35" name="Object 25"/>
          <p:cNvGraphicFramePr>
            <a:graphicFrameLocks noChangeAspect="1"/>
          </p:cNvGraphicFramePr>
          <p:nvPr>
            <p:extLst>
              <p:ext uri="{D42A27DB-BD31-4B8C-83A1-F6EECF244321}">
                <p14:modId xmlns:p14="http://schemas.microsoft.com/office/powerpoint/2010/main" val="260923923"/>
              </p:ext>
            </p:extLst>
          </p:nvPr>
        </p:nvGraphicFramePr>
        <p:xfrm>
          <a:off x="3059833" y="5314107"/>
          <a:ext cx="2160239" cy="1417657"/>
        </p:xfrm>
        <a:graphic>
          <a:graphicData uri="http://schemas.openxmlformats.org/presentationml/2006/ole">
            <mc:AlternateContent xmlns:mc="http://schemas.openxmlformats.org/markup-compatibility/2006">
              <mc:Choice xmlns:v="urn:schemas-microsoft-com:vml" Requires="v">
                <p:oleObj spid="_x0000_s1073" name="Fotografía de Photo Editor" r:id="rId9" imgW="10161905" imgH="7621064" progId="">
                  <p:embed/>
                </p:oleObj>
              </mc:Choice>
              <mc:Fallback>
                <p:oleObj name="Fotografía de Photo Editor" r:id="rId9" imgW="10161905" imgH="7621064" progId="">
                  <p:embed/>
                  <p:pic>
                    <p:nvPicPr>
                      <p:cNvPr id="0" name="Picture 40"/>
                      <p:cNvPicPr>
                        <a:picLocks noChangeAspect="1" noChangeArrowheads="1"/>
                      </p:cNvPicPr>
                      <p:nvPr/>
                    </p:nvPicPr>
                    <p:blipFill>
                      <a:blip r:embed="rId10">
                        <a:extLst>
                          <a:ext uri="{28A0092B-C50C-407E-A947-70E740481C1C}">
                            <a14:useLocalDpi xmlns:a14="http://schemas.microsoft.com/office/drawing/2010/main" val="0"/>
                          </a:ext>
                        </a:extLst>
                      </a:blip>
                      <a:srcRect b="23315"/>
                      <a:stretch>
                        <a:fillRect/>
                      </a:stretch>
                    </p:blipFill>
                    <p:spPr bwMode="auto">
                      <a:xfrm>
                        <a:off x="3059833" y="5314107"/>
                        <a:ext cx="2160239" cy="141765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7" name="Picture 12" descr="ISO 9001-2000"/>
          <p:cNvPicPr>
            <a:picLocks noChangeAspect="1" noChangeArrowheads="1"/>
          </p:cNvPicPr>
          <p:nvPr/>
        </p:nvPicPr>
        <p:blipFill>
          <a:blip r:embed="rId11" cstate="print"/>
          <a:srcRect/>
          <a:stretch>
            <a:fillRect/>
          </a:stretch>
        </p:blipFill>
        <p:spPr bwMode="auto">
          <a:xfrm>
            <a:off x="5724128" y="4176463"/>
            <a:ext cx="1008112" cy="984771"/>
          </a:xfrm>
          <a:prstGeom prst="rect">
            <a:avLst/>
          </a:prstGeom>
          <a:noFill/>
          <a:ln w="9525">
            <a:noFill/>
            <a:miter lim="800000"/>
            <a:headEnd/>
            <a:tailEnd/>
          </a:ln>
        </p:spPr>
      </p:pic>
      <p:pic>
        <p:nvPicPr>
          <p:cNvPr id="38" name="Picture 13" descr="ISO 14001-2004"/>
          <p:cNvPicPr>
            <a:picLocks noChangeAspect="1" noChangeArrowheads="1"/>
          </p:cNvPicPr>
          <p:nvPr/>
        </p:nvPicPr>
        <p:blipFill>
          <a:blip r:embed="rId12" cstate="print"/>
          <a:srcRect/>
          <a:stretch>
            <a:fillRect/>
          </a:stretch>
        </p:blipFill>
        <p:spPr bwMode="auto">
          <a:xfrm>
            <a:off x="5758584" y="5416338"/>
            <a:ext cx="973656" cy="951426"/>
          </a:xfrm>
          <a:prstGeom prst="rect">
            <a:avLst/>
          </a:prstGeom>
          <a:noFill/>
          <a:ln w="9525">
            <a:noFill/>
            <a:miter lim="800000"/>
            <a:headEnd/>
            <a:tailEnd/>
          </a:ln>
        </p:spPr>
      </p:pic>
      <p:pic>
        <p:nvPicPr>
          <p:cNvPr id="39" name="Picture 4" descr="Logo Premio AAPA"/>
          <p:cNvPicPr>
            <a:picLocks noChangeAspect="1" noChangeArrowheads="1"/>
          </p:cNvPicPr>
          <p:nvPr/>
        </p:nvPicPr>
        <p:blipFill>
          <a:blip r:embed="rId13" cstate="print"/>
          <a:srcRect/>
          <a:stretch>
            <a:fillRect/>
          </a:stretch>
        </p:blipFill>
        <p:spPr bwMode="auto">
          <a:xfrm>
            <a:off x="6909168" y="3861048"/>
            <a:ext cx="2127327" cy="3096343"/>
          </a:xfrm>
          <a:prstGeom prst="rect">
            <a:avLst/>
          </a:prstGeom>
          <a:noFill/>
          <a:ln w="9525">
            <a:noFill/>
            <a:miter lim="800000"/>
            <a:headEnd/>
            <a:tailEnd/>
          </a:ln>
        </p:spPr>
      </p:pic>
      <p:sp>
        <p:nvSpPr>
          <p:cNvPr id="52245" name="AutoShape 10" descr="data:image/jpg;base64,/9j/4AAQSkZJRgABAQAAAQABAAD/2wCEAAkGBg8QEBUUEBQUFRAVGBkaGBYTGRoaFhkfGRobHx8cHhojGzIgGiAnJRcbHy8kJzMrLiwsFyAxNTw2NScsMSkBCQoKDQsNGQ4PGjUeHiQ0NTMqNTQ1NDQsLiw1NTQ0Ni0xLywwNCwtNDQqNCw2LDQvLDQ0LDQ0NCwpNDY2LCkpLP/AABEIADIAfwMBIgACEQEDEQH/xAAcAAACAgMBAQAAAAAAAAAAAAAABgMHAQQFAgj/xAA2EAACAQMDAgUBBgQHAQAAAAABAgMABBEFEiEGMQcTQVFhIhQjMnGBoUKRscEkM1NUgpLwFf/EABkBAQEBAQEBAAAAAAAAAAAAAAACAQMEBf/EACIRAAMAAgAHAQEBAAAAAAAAAAABAgMRBBITITFBUSLBof/aAAwDAQACEQMRAD8AvGsGs0oeKPWL6Xp7TRAGZmWOPdyAzAncR64Ck498UA25oOfTvVHdI+G97rFut7f6jcAy5KKhJIAJGTztXsfpApv1HWIOmtOVLiWa8kdnCCRvrf3GSTtRRjP59uaAYzr8yxzkopeEr33R5Dck7SCePQ5wfitm/wCoRGzKI3ZlKDBKruDso3Lk5YDeBntniq50bxciWdLe/wBPa0S5ClXY7gwbhSwKgkdhnnHtW/1r1+1pJNjS5ZUj+l55mEcZH0n7vg7hwp4xyo9qAsuSZVGWIUfJArKOCMg5B9R2qk/Ezq5NU6diuY0aPN0isjHO0qsmfqxyO3PFK/U/WWpW+n6bHB59tEsAxNHIQs+VQkYA42E47nvQH0rRVYar4u3NjZQzXWnyI8jmMI8wBIVFPmZ8v1zjGPStvRvFqS5innTT7o20YXy2QbnmLNtwq7QMA9yCcf0AsSiqx0zxoZtQis7qxkt2mZVUmQMwLnC7l2DGTx3yKxrPjcttfT2n2KWV4iyoYn3NIwwQNnl/SOSScnGOxoCz6KrjpXxpt7u2uppoXhNoodkDb9yk4G04HOeMH3HPt56R8V7vUpV8jT/8MZAjyfaELxjjLtHtzgZ/tmgLJPao6k9KjqWCauB1v0lFqlm9tIxXJDI4GSjL2OPUckEexNd+tTUNSigCmU4DMFBx6nP8u3etbSW2ak6ekU7ovTfV2lobe0NvLbgnYWZCFyc8bsMPfHIzW51N4Zavqenx/bZoW1CF5GTHCMkgXKMQoAYFRggYxwferBm60tU5PmmP/UEbmP8APdjt817uusbRCApeViA2IEaQgHsTgYGfmp6kv2dOjk+FXDw11vVLu3fVjDHDbKq/dkF3CnPAUkZbHJOMegqHqLwt1q5v7t3FvPHNvEUs7n7pS2VCIDlWA+jsQOT81b+jdR213u8ljuQ4dGBV1PypGRWzf6nFAuZGx3wPU4BPA/IH+VVzLWyHFJ8uu5ScXhnrbaK1i8MIK3KSx/erkgq4fJzjjK49eTXS6y8LNQutK06GIRm4tEKyIXAzuC/hbscbf3qzE6ogLbTkc4yRx+Lb/wC+K6kU6su5SCvfPpWTc14YqKnyinesOi9e1SwgS4igFxFK30o6gbPLUAk5IzkGmrrXp+9l0iOzsZFiuVSINGrhC6IuGRT6DOPggY9a7z9aW2SIxLKFOC0UbMox8+v6ZpV1LW4ptYtpIH3D7PIp7gg7hkEHkH4NT1J9HaOHt72tdtiFD4Ua3DPaXMVrarJAYz5ayd2jbdvlJbkse+09h6U5aD0FfxdRS38qILd/MOQ4JyyAfh796cpeuLNEU5d2OfpjjZn+k4JKgcDIPJrWl6hlGoLGroYHhDiPad/JxnOMD8s/pTqT67k9C++1oROjPD/VrA6g5gt5HnQLHHK6tG+ZMsHHttJ7/lXN0nws1H/6UFw0dtp0aOpIglLbiGyQiljyw+nGQMenobdu+rbaNzGN8ki/iWFC+38yOBSj1t1BDcPY+USHS7jLI6lXX2JU84+e1Hkn0Vj4e7aTWiyPSo6i0+QtECe+KlqmecmpV8QkBgiB7GZAf1Bpqrma7pC3KKrEjYwcY9x7/HNRml3DlHbBax5FTNWx09Gtzu5yp7/lSz4Z2Sm2X2JYn5OSP6Cnizttse0+2K5vTnTws12ISUGcFu/Jz/et5f2masmsVR9a/orXBEOuSleB9mjJx6/V+9c/XNdUl5pmARfXOQACCB2B7gEBgGDZxlWOG/WOj1muHnVnWSSMRnBGAAc5HHeuHqXhR9oj8ua6ndMg4dgTx25IzXDJiq+3o9cZ8crm330kKWj9cWV3J5Y8xGxxvAG/C7cKQTgkFv1IPpTM+sTC2nU/xo23HAHwvPPAP4cgY5JOa1rfwMt43R1kkDIQQQfUHPtTda9JbWyTH84jAY/8u9Q+Haf48GTxUtfvu14IukbSN4EP8IUYA7dqWNet4U16Py8BjAS+PfPGfnH7YpmPSDxMfs000UbclI2G39AVOP0rWh6BRZlnG7zQCCzMWL7u5Ynknj9K7qa5UteCJyY5qq5t7T/36aXQlkG3n3d8/ODgVjWY9msKE/2vH/embQunxakhSSpJPPfJOTXnUem1kuluQW8wJsx/Djdn271k4momfhlZ5eW79PejgdCW4kj+rvuYv7ls+v6YrT8TLSFbjTyuBKZwPnblf2zimO96S+9MtvJJC7fi8sgBj7lSCM1z7joFZWWSRpHmRw4kkbLHb2XtgL8DFJilCjRazY+s8u/O+w06V/kr+VT15s4CkYU+gr1XZnzySiiiqAUUUUBkVmiigCiiigCiiigCiiigCiiigMP2qKiipYP/2Q=="/>
          <p:cNvSpPr>
            <a:spLocks noChangeAspect="1" noChangeArrowheads="1"/>
          </p:cNvSpPr>
          <p:nvPr/>
        </p:nvSpPr>
        <p:spPr bwMode="auto">
          <a:xfrm>
            <a:off x="120650" y="-241300"/>
            <a:ext cx="1209675" cy="476250"/>
          </a:xfrm>
          <a:prstGeom prst="rect">
            <a:avLst/>
          </a:prstGeom>
          <a:noFill/>
          <a:ln w="9525">
            <a:noFill/>
            <a:miter lim="800000"/>
            <a:headEnd/>
            <a:tailEnd/>
          </a:ln>
        </p:spPr>
        <p:txBody>
          <a:bodyPr/>
          <a:lstStyle/>
          <a:p>
            <a:endParaRPr lang="es-CO" dirty="0"/>
          </a:p>
        </p:txBody>
      </p:sp>
      <p:sp>
        <p:nvSpPr>
          <p:cNvPr id="52246" name="AutoShape 12" descr="data:image/jpg;base64,/9j/4AAQSkZJRgABAQAAAQABAAD/2wCEAAkGBg8QEBUUEBQUFRAVGBkaGBYTGRoaFhkfGRobHx8cHhojGzIgGiAnJRcbHy8kJzMrLiwsFyAxNTw2NScsMSkBCQoKDQsNGQ4PGjUeHiQ0NTMqNTQ1NDQsLiw1NTQ0Ni0xLywwNCwtNDQqNCw2LDQvLDQ0LDQ0NCwpNDY2LCkpLP/AABEIADIAfwMBIgACEQEDEQH/xAAcAAACAgMBAQAAAAAAAAAAAAAABgMHAQQFAgj/xAA2EAACAQMDAgUBBgQHAQAAAAABAgMABBEFEiEGMQcTQVFhIhQjMnGBoUKRscEkM1NUgpLwFf/EABkBAQEBAQEBAAAAAAAAAAAAAAACAQMEBf/EACIRAAMAAgAHAQEBAAAAAAAAAAABAgMRBBITITFBUSLBof/aAAwDAQACEQMRAD8AvGsGs0oeKPWL6Xp7TRAGZmWOPdyAzAncR64Ck498UA25oOfTvVHdI+G97rFut7f6jcAy5KKhJIAJGTztXsfpApv1HWIOmtOVLiWa8kdnCCRvrf3GSTtRRjP59uaAYzr8yxzkopeEr33R5Dck7SCePQ5wfitm/wCoRGzKI3ZlKDBKruDso3Lk5YDeBntniq50bxciWdLe/wBPa0S5ClXY7gwbhSwKgkdhnnHtW/1r1+1pJNjS5ZUj+l55mEcZH0n7vg7hwp4xyo9qAsuSZVGWIUfJArKOCMg5B9R2qk/Ezq5NU6diuY0aPN0isjHO0qsmfqxyO3PFK/U/WWpW+n6bHB59tEsAxNHIQs+VQkYA42E47nvQH0rRVYar4u3NjZQzXWnyI8jmMI8wBIVFPmZ8v1zjGPStvRvFqS5innTT7o20YXy2QbnmLNtwq7QMA9yCcf0AsSiqx0zxoZtQis7qxkt2mZVUmQMwLnC7l2DGTx3yKxrPjcttfT2n2KWV4iyoYn3NIwwQNnl/SOSScnGOxoCz6KrjpXxpt7u2uppoXhNoodkDb9yk4G04HOeMH3HPt56R8V7vUpV8jT/8MZAjyfaELxjjLtHtzgZ/tmgLJPao6k9KjqWCauB1v0lFqlm9tIxXJDI4GSjL2OPUckEexNd+tTUNSigCmU4DMFBx6nP8u3etbSW2ak6ekU7ovTfV2lobe0NvLbgnYWZCFyc8bsMPfHIzW51N4Zavqenx/bZoW1CF5GTHCMkgXKMQoAYFRggYxwferBm60tU5PmmP/UEbmP8APdjt817uusbRCApeViA2IEaQgHsTgYGfmp6kv2dOjk+FXDw11vVLu3fVjDHDbKq/dkF3CnPAUkZbHJOMegqHqLwt1q5v7t3FvPHNvEUs7n7pS2VCIDlWA+jsQOT81b+jdR213u8ljuQ4dGBV1PypGRWzf6nFAuZGx3wPU4BPA/IH+VVzLWyHFJ8uu5ScXhnrbaK1i8MIK3KSx/erkgq4fJzjjK49eTXS6y8LNQutK06GIRm4tEKyIXAzuC/hbscbf3qzE6ogLbTkc4yRx+Lb/wC+K6kU6su5SCvfPpWTc14YqKnyinesOi9e1SwgS4igFxFK30o6gbPLUAk5IzkGmrrXp+9l0iOzsZFiuVSINGrhC6IuGRT6DOPggY9a7z9aW2SIxLKFOC0UbMox8+v6ZpV1LW4ptYtpIH3D7PIp7gg7hkEHkH4NT1J9HaOHt72tdtiFD4Ua3DPaXMVrarJAYz5ayd2jbdvlJbkse+09h6U5aD0FfxdRS38qILd/MOQ4JyyAfh796cpeuLNEU5d2OfpjjZn+k4JKgcDIPJrWl6hlGoLGroYHhDiPad/JxnOMD8s/pTqT67k9C++1oROjPD/VrA6g5gt5HnQLHHK6tG+ZMsHHttJ7/lXN0nws1H/6UFw0dtp0aOpIglLbiGyQiljyw+nGQMenobdu+rbaNzGN8ki/iWFC+38yOBSj1t1BDcPY+USHS7jLI6lXX2JU84+e1Hkn0Vj4e7aTWiyPSo6i0+QtECe+KlqmecmpV8QkBgiB7GZAf1Bpqrma7pC3KKrEjYwcY9x7/HNRml3DlHbBax5FTNWx09Gtzu5yp7/lSz4Z2Sm2X2JYn5OSP6Cnizttse0+2K5vTnTws12ISUGcFu/Jz/et5f2masmsVR9a/orXBEOuSleB9mjJx6/V+9c/XNdUl5pmARfXOQACCB2B7gEBgGDZxlWOG/WOj1muHnVnWSSMRnBGAAc5HHeuHqXhR9oj8ua6ndMg4dgTx25IzXDJiq+3o9cZ8crm330kKWj9cWV3J5Y8xGxxvAG/C7cKQTgkFv1IPpTM+sTC2nU/xo23HAHwvPPAP4cgY5JOa1rfwMt43R1kkDIQQQfUHPtTda9JbWyTH84jAY/8u9Q+Haf48GTxUtfvu14IukbSN4EP8IUYA7dqWNet4U16Py8BjAS+PfPGfnH7YpmPSDxMfs000UbclI2G39AVOP0rWh6BRZlnG7zQCCzMWL7u5Ynknj9K7qa5UteCJyY5qq5t7T/36aXQlkG3n3d8/ODgVjWY9msKE/2vH/embQunxakhSSpJPPfJOTXnUem1kuluQW8wJsx/Djdn271k4momfhlZ5eW79PejgdCW4kj+rvuYv7ls+v6YrT8TLSFbjTyuBKZwPnblf2zimO96S+9MtvJJC7fi8sgBj7lSCM1z7joFZWWSRpHmRw4kkbLHb2XtgL8DFJilCjRazY+s8u/O+w06V/kr+VT15s4CkYU+gr1XZnzySiiiqAUUUUBkVmiigCiiigCiiigCiiigCiiigMP2qKiipYP/2Q=="/>
          <p:cNvSpPr>
            <a:spLocks noChangeAspect="1" noChangeArrowheads="1"/>
          </p:cNvSpPr>
          <p:nvPr/>
        </p:nvSpPr>
        <p:spPr bwMode="auto">
          <a:xfrm>
            <a:off x="120650" y="-241300"/>
            <a:ext cx="1209675" cy="476250"/>
          </a:xfrm>
          <a:prstGeom prst="rect">
            <a:avLst/>
          </a:prstGeom>
          <a:noFill/>
          <a:ln w="9525">
            <a:noFill/>
            <a:miter lim="800000"/>
            <a:headEnd/>
            <a:tailEnd/>
          </a:ln>
        </p:spPr>
        <p:txBody>
          <a:bodyPr/>
          <a:lstStyle/>
          <a:p>
            <a:endParaRPr lang="es-CO" dirty="0"/>
          </a:p>
        </p:txBody>
      </p:sp>
      <p:pic>
        <p:nvPicPr>
          <p:cNvPr id="3" name="Picture 2"/>
          <p:cNvPicPr>
            <a:picLocks noChangeAspect="1"/>
          </p:cNvPicPr>
          <p:nvPr/>
        </p:nvPicPr>
        <p:blipFill rotWithShape="1">
          <a:blip r:embed="rId14" cstate="print">
            <a:extLst>
              <a:ext uri="{28A0092B-C50C-407E-A947-70E740481C1C}">
                <a14:useLocalDpi xmlns:a14="http://schemas.microsoft.com/office/drawing/2010/main" val="0"/>
              </a:ext>
            </a:extLst>
          </a:blip>
          <a:srcRect t="16601" b="17817"/>
          <a:stretch/>
        </p:blipFill>
        <p:spPr>
          <a:xfrm>
            <a:off x="3491880" y="140990"/>
            <a:ext cx="2483768" cy="865436"/>
          </a:xfrm>
          <a:prstGeom prst="rect">
            <a:avLst/>
          </a:prstGeom>
        </p:spPr>
      </p:pic>
      <p:pic>
        <p:nvPicPr>
          <p:cNvPr id="4" name="Picture 3"/>
          <p:cNvPicPr>
            <a:picLocks noChangeAspect="1"/>
          </p:cNvPicPr>
          <p:nvPr/>
        </p:nvPicPr>
        <p:blipFill rotWithShape="1">
          <a:blip r:embed="rId15" cstate="print">
            <a:extLst>
              <a:ext uri="{28A0092B-C50C-407E-A947-70E740481C1C}">
                <a14:useLocalDpi xmlns:a14="http://schemas.microsoft.com/office/drawing/2010/main" val="0"/>
              </a:ext>
            </a:extLst>
          </a:blip>
          <a:srcRect t="15982" b="20884"/>
          <a:stretch/>
        </p:blipFill>
        <p:spPr>
          <a:xfrm>
            <a:off x="6443663" y="44624"/>
            <a:ext cx="2699792" cy="940706"/>
          </a:xfrm>
          <a:prstGeom prst="rect">
            <a:avLst/>
          </a:prstGeom>
        </p:spPr>
      </p:pic>
      <p:sp>
        <p:nvSpPr>
          <p:cNvPr id="29" name="Rectangle 28"/>
          <p:cNvSpPr/>
          <p:nvPr/>
        </p:nvSpPr>
        <p:spPr>
          <a:xfrm>
            <a:off x="0" y="1052736"/>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9 CuadroTexto"/>
          <p:cNvSpPr txBox="1">
            <a:spLocks noChangeArrowheads="1"/>
          </p:cNvSpPr>
          <p:nvPr/>
        </p:nvSpPr>
        <p:spPr bwMode="auto">
          <a:xfrm>
            <a:off x="755576" y="1428736"/>
            <a:ext cx="13875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bg1"/>
                </a:solidFill>
                <a:latin typeface="Calibri" pitchFamily="34" charset="0"/>
              </a:defRPr>
            </a:lvl1pPr>
            <a:lvl2pPr marL="192088" indent="-192088" eaLnBrk="0" hangingPunct="0">
              <a:defRPr sz="2400" b="1">
                <a:solidFill>
                  <a:schemeClr val="bg1"/>
                </a:solidFill>
                <a:latin typeface="Calibri" pitchFamily="34" charset="0"/>
              </a:defRPr>
            </a:lvl2pPr>
            <a:lvl3pPr marL="1143000" indent="-228600" eaLnBrk="0" hangingPunct="0">
              <a:defRPr sz="2400" b="1">
                <a:solidFill>
                  <a:schemeClr val="bg1"/>
                </a:solidFill>
                <a:latin typeface="Calibri" pitchFamily="34" charset="0"/>
              </a:defRPr>
            </a:lvl3pPr>
            <a:lvl4pPr marL="1600200" indent="-228600" eaLnBrk="0" hangingPunct="0">
              <a:defRPr sz="2400" b="1">
                <a:solidFill>
                  <a:schemeClr val="bg1"/>
                </a:solidFill>
                <a:latin typeface="Calibri" pitchFamily="34" charset="0"/>
              </a:defRPr>
            </a:lvl4pPr>
            <a:lvl5pPr marL="2057400" indent="-228600" eaLnBrk="0" hangingPunct="0">
              <a:defRPr sz="2400" b="1">
                <a:solidFill>
                  <a:schemeClr val="bg1"/>
                </a:solidFill>
                <a:latin typeface="Calibri" pitchFamily="34" charset="0"/>
              </a:defRPr>
            </a:lvl5pPr>
            <a:lvl6pPr marL="2514600" indent="-228600" algn="ctr" eaLnBrk="0" fontAlgn="base" hangingPunct="0">
              <a:spcBef>
                <a:spcPct val="50000"/>
              </a:spcBef>
              <a:spcAft>
                <a:spcPct val="0"/>
              </a:spcAft>
              <a:defRPr sz="2400" b="1">
                <a:solidFill>
                  <a:schemeClr val="bg1"/>
                </a:solidFill>
                <a:latin typeface="Calibri" pitchFamily="34" charset="0"/>
              </a:defRPr>
            </a:lvl6pPr>
            <a:lvl7pPr marL="2971800" indent="-228600" algn="ctr" eaLnBrk="0" fontAlgn="base" hangingPunct="0">
              <a:spcBef>
                <a:spcPct val="50000"/>
              </a:spcBef>
              <a:spcAft>
                <a:spcPct val="0"/>
              </a:spcAft>
              <a:defRPr sz="2400" b="1">
                <a:solidFill>
                  <a:schemeClr val="bg1"/>
                </a:solidFill>
                <a:latin typeface="Calibri" pitchFamily="34" charset="0"/>
              </a:defRPr>
            </a:lvl7pPr>
            <a:lvl8pPr marL="3429000" indent="-228600" algn="ctr" eaLnBrk="0" fontAlgn="base" hangingPunct="0">
              <a:spcBef>
                <a:spcPct val="50000"/>
              </a:spcBef>
              <a:spcAft>
                <a:spcPct val="0"/>
              </a:spcAft>
              <a:defRPr sz="2400" b="1">
                <a:solidFill>
                  <a:schemeClr val="bg1"/>
                </a:solidFill>
                <a:latin typeface="Calibri" pitchFamily="34" charset="0"/>
              </a:defRPr>
            </a:lvl8pPr>
            <a:lvl9pPr marL="3886200" indent="-228600" algn="ctr" eaLnBrk="0" fontAlgn="base" hangingPunct="0">
              <a:spcBef>
                <a:spcPct val="50000"/>
              </a:spcBef>
              <a:spcAft>
                <a:spcPct val="0"/>
              </a:spcAft>
              <a:defRPr sz="2400" b="1">
                <a:solidFill>
                  <a:schemeClr val="bg1"/>
                </a:solidFill>
                <a:latin typeface="Calibri" pitchFamily="34" charset="0"/>
              </a:defRPr>
            </a:lvl9pPr>
          </a:lstStyle>
          <a:p>
            <a:pPr marL="0" lvl="1" indent="0" algn="just"/>
            <a:r>
              <a:rPr lang="en-US" sz="1600" dirty="0" smtClean="0">
                <a:solidFill>
                  <a:srgbClr val="0070C0"/>
                </a:solidFill>
                <a:latin typeface="Cambria" pitchFamily="18" charset="0"/>
              </a:rPr>
              <a:t>YESTERDAY</a:t>
            </a:r>
            <a:endParaRPr lang="en-US" sz="1600" dirty="0">
              <a:solidFill>
                <a:srgbClr val="0070C0"/>
              </a:solidFill>
              <a:latin typeface="Cambria" pitchFamily="18" charset="0"/>
            </a:endParaRPr>
          </a:p>
        </p:txBody>
      </p:sp>
      <p:sp>
        <p:nvSpPr>
          <p:cNvPr id="22" name="9 CuadroTexto"/>
          <p:cNvSpPr txBox="1">
            <a:spLocks noChangeArrowheads="1"/>
          </p:cNvSpPr>
          <p:nvPr/>
        </p:nvSpPr>
        <p:spPr bwMode="auto">
          <a:xfrm>
            <a:off x="3635896" y="1412776"/>
            <a:ext cx="9361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bg1"/>
                </a:solidFill>
                <a:latin typeface="Calibri" pitchFamily="34" charset="0"/>
              </a:defRPr>
            </a:lvl1pPr>
            <a:lvl2pPr marL="192088" indent="-192088" eaLnBrk="0" hangingPunct="0">
              <a:defRPr sz="2400" b="1">
                <a:solidFill>
                  <a:schemeClr val="bg1"/>
                </a:solidFill>
                <a:latin typeface="Calibri" pitchFamily="34" charset="0"/>
              </a:defRPr>
            </a:lvl2pPr>
            <a:lvl3pPr marL="1143000" indent="-228600" eaLnBrk="0" hangingPunct="0">
              <a:defRPr sz="2400" b="1">
                <a:solidFill>
                  <a:schemeClr val="bg1"/>
                </a:solidFill>
                <a:latin typeface="Calibri" pitchFamily="34" charset="0"/>
              </a:defRPr>
            </a:lvl3pPr>
            <a:lvl4pPr marL="1600200" indent="-228600" eaLnBrk="0" hangingPunct="0">
              <a:defRPr sz="2400" b="1">
                <a:solidFill>
                  <a:schemeClr val="bg1"/>
                </a:solidFill>
                <a:latin typeface="Calibri" pitchFamily="34" charset="0"/>
              </a:defRPr>
            </a:lvl4pPr>
            <a:lvl5pPr marL="2057400" indent="-228600" eaLnBrk="0" hangingPunct="0">
              <a:defRPr sz="2400" b="1">
                <a:solidFill>
                  <a:schemeClr val="bg1"/>
                </a:solidFill>
                <a:latin typeface="Calibri" pitchFamily="34" charset="0"/>
              </a:defRPr>
            </a:lvl5pPr>
            <a:lvl6pPr marL="2514600" indent="-228600" algn="ctr" eaLnBrk="0" fontAlgn="base" hangingPunct="0">
              <a:spcBef>
                <a:spcPct val="50000"/>
              </a:spcBef>
              <a:spcAft>
                <a:spcPct val="0"/>
              </a:spcAft>
              <a:defRPr sz="2400" b="1">
                <a:solidFill>
                  <a:schemeClr val="bg1"/>
                </a:solidFill>
                <a:latin typeface="Calibri" pitchFamily="34" charset="0"/>
              </a:defRPr>
            </a:lvl6pPr>
            <a:lvl7pPr marL="2971800" indent="-228600" algn="ctr" eaLnBrk="0" fontAlgn="base" hangingPunct="0">
              <a:spcBef>
                <a:spcPct val="50000"/>
              </a:spcBef>
              <a:spcAft>
                <a:spcPct val="0"/>
              </a:spcAft>
              <a:defRPr sz="2400" b="1">
                <a:solidFill>
                  <a:schemeClr val="bg1"/>
                </a:solidFill>
                <a:latin typeface="Calibri" pitchFamily="34" charset="0"/>
              </a:defRPr>
            </a:lvl7pPr>
            <a:lvl8pPr marL="3429000" indent="-228600" algn="ctr" eaLnBrk="0" fontAlgn="base" hangingPunct="0">
              <a:spcBef>
                <a:spcPct val="50000"/>
              </a:spcBef>
              <a:spcAft>
                <a:spcPct val="0"/>
              </a:spcAft>
              <a:defRPr sz="2400" b="1">
                <a:solidFill>
                  <a:schemeClr val="bg1"/>
                </a:solidFill>
                <a:latin typeface="Calibri" pitchFamily="34" charset="0"/>
              </a:defRPr>
            </a:lvl8pPr>
            <a:lvl9pPr marL="3886200" indent="-228600" algn="ctr" eaLnBrk="0" fontAlgn="base" hangingPunct="0">
              <a:spcBef>
                <a:spcPct val="50000"/>
              </a:spcBef>
              <a:spcAft>
                <a:spcPct val="0"/>
              </a:spcAft>
              <a:defRPr sz="2400" b="1">
                <a:solidFill>
                  <a:schemeClr val="bg1"/>
                </a:solidFill>
                <a:latin typeface="Calibri" pitchFamily="34" charset="0"/>
              </a:defRPr>
            </a:lvl9pPr>
          </a:lstStyle>
          <a:p>
            <a:pPr marL="0" lvl="1" indent="0" algn="just"/>
            <a:r>
              <a:rPr lang="en-US" sz="1600" dirty="0" smtClean="0">
                <a:solidFill>
                  <a:srgbClr val="0070C0"/>
                </a:solidFill>
                <a:latin typeface="Cambria" pitchFamily="18" charset="0"/>
              </a:rPr>
              <a:t>TODAY</a:t>
            </a:r>
            <a:endParaRPr lang="en-US" sz="1600" dirty="0">
              <a:solidFill>
                <a:srgbClr val="0070C0"/>
              </a:solidFill>
              <a:latin typeface="Cambria" pitchFamily="18" charset="0"/>
            </a:endParaRPr>
          </a:p>
        </p:txBody>
      </p:sp>
      <p:sp>
        <p:nvSpPr>
          <p:cNvPr id="24" name="Text Box 13"/>
          <p:cNvSpPr txBox="1">
            <a:spLocks noChangeArrowheads="1"/>
          </p:cNvSpPr>
          <p:nvPr/>
        </p:nvSpPr>
        <p:spPr bwMode="auto">
          <a:xfrm>
            <a:off x="5580112" y="1484784"/>
            <a:ext cx="34563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8913" indent="-188913" eaLnBrk="0" hangingPunct="0">
              <a:defRPr sz="2400" b="1">
                <a:solidFill>
                  <a:schemeClr val="bg1"/>
                </a:solidFill>
                <a:latin typeface="Calibri" pitchFamily="34" charset="0"/>
              </a:defRPr>
            </a:lvl1pPr>
            <a:lvl2pPr marL="742950" indent="-285750" eaLnBrk="0" hangingPunct="0">
              <a:defRPr sz="2400" b="1">
                <a:solidFill>
                  <a:schemeClr val="bg1"/>
                </a:solidFill>
                <a:latin typeface="Calibri" pitchFamily="34" charset="0"/>
              </a:defRPr>
            </a:lvl2pPr>
            <a:lvl3pPr marL="1143000" indent="-228600" eaLnBrk="0" hangingPunct="0">
              <a:defRPr sz="2400" b="1">
                <a:solidFill>
                  <a:schemeClr val="bg1"/>
                </a:solidFill>
                <a:latin typeface="Calibri" pitchFamily="34" charset="0"/>
              </a:defRPr>
            </a:lvl3pPr>
            <a:lvl4pPr marL="1600200" indent="-228600" eaLnBrk="0" hangingPunct="0">
              <a:defRPr sz="2400" b="1">
                <a:solidFill>
                  <a:schemeClr val="bg1"/>
                </a:solidFill>
                <a:latin typeface="Calibri" pitchFamily="34" charset="0"/>
              </a:defRPr>
            </a:lvl4pPr>
            <a:lvl5pPr marL="2057400" indent="-228600" eaLnBrk="0" hangingPunct="0">
              <a:defRPr sz="2400" b="1">
                <a:solidFill>
                  <a:schemeClr val="bg1"/>
                </a:solidFill>
                <a:latin typeface="Calibri" pitchFamily="34" charset="0"/>
              </a:defRPr>
            </a:lvl5pPr>
            <a:lvl6pPr marL="2514600" indent="-228600" algn="ctr" eaLnBrk="0" fontAlgn="base" hangingPunct="0">
              <a:spcBef>
                <a:spcPct val="50000"/>
              </a:spcBef>
              <a:spcAft>
                <a:spcPct val="0"/>
              </a:spcAft>
              <a:defRPr sz="2400" b="1">
                <a:solidFill>
                  <a:schemeClr val="bg1"/>
                </a:solidFill>
                <a:latin typeface="Calibri" pitchFamily="34" charset="0"/>
              </a:defRPr>
            </a:lvl6pPr>
            <a:lvl7pPr marL="2971800" indent="-228600" algn="ctr" eaLnBrk="0" fontAlgn="base" hangingPunct="0">
              <a:spcBef>
                <a:spcPct val="50000"/>
              </a:spcBef>
              <a:spcAft>
                <a:spcPct val="0"/>
              </a:spcAft>
              <a:defRPr sz="2400" b="1">
                <a:solidFill>
                  <a:schemeClr val="bg1"/>
                </a:solidFill>
                <a:latin typeface="Calibri" pitchFamily="34" charset="0"/>
              </a:defRPr>
            </a:lvl7pPr>
            <a:lvl8pPr marL="3429000" indent="-228600" algn="ctr" eaLnBrk="0" fontAlgn="base" hangingPunct="0">
              <a:spcBef>
                <a:spcPct val="50000"/>
              </a:spcBef>
              <a:spcAft>
                <a:spcPct val="0"/>
              </a:spcAft>
              <a:defRPr sz="2400" b="1">
                <a:solidFill>
                  <a:schemeClr val="bg1"/>
                </a:solidFill>
                <a:latin typeface="Calibri" pitchFamily="34" charset="0"/>
              </a:defRPr>
            </a:lvl8pPr>
            <a:lvl9pPr marL="3886200" indent="-228600" algn="ctr" eaLnBrk="0" fontAlgn="base" hangingPunct="0">
              <a:spcBef>
                <a:spcPct val="50000"/>
              </a:spcBef>
              <a:spcAft>
                <a:spcPct val="0"/>
              </a:spcAft>
              <a:defRPr sz="2400" b="1">
                <a:solidFill>
                  <a:schemeClr val="bg1"/>
                </a:solidFill>
                <a:latin typeface="Calibri" pitchFamily="34" charset="0"/>
              </a:defRPr>
            </a:lvl9pPr>
          </a:lstStyle>
          <a:p>
            <a:pPr marL="0" indent="0">
              <a:spcBef>
                <a:spcPct val="50000"/>
              </a:spcBef>
            </a:pPr>
            <a:r>
              <a:rPr lang="en-US" sz="1800" b="0" dirty="0" smtClean="0">
                <a:solidFill>
                  <a:srgbClr val="0070C0"/>
                </a:solidFill>
                <a:latin typeface="Cambria" pitchFamily="18" charset="0"/>
              </a:rPr>
              <a:t>Quality (ISO </a:t>
            </a:r>
            <a:r>
              <a:rPr lang="en-US" sz="1800" b="0" dirty="0">
                <a:solidFill>
                  <a:srgbClr val="0070C0"/>
                </a:solidFill>
                <a:latin typeface="Cambria" pitchFamily="18" charset="0"/>
              </a:rPr>
              <a:t>9001) </a:t>
            </a:r>
            <a:r>
              <a:rPr lang="en-US" sz="1800" b="0" dirty="0" smtClean="0">
                <a:solidFill>
                  <a:srgbClr val="0070C0"/>
                </a:solidFill>
                <a:latin typeface="Cambria" pitchFamily="18" charset="0"/>
              </a:rPr>
              <a:t>and environmental management (ISO </a:t>
            </a:r>
            <a:r>
              <a:rPr lang="en-US" sz="1800" b="0" dirty="0">
                <a:solidFill>
                  <a:srgbClr val="0070C0"/>
                </a:solidFill>
                <a:latin typeface="Cambria" pitchFamily="18" charset="0"/>
              </a:rPr>
              <a:t>14001) </a:t>
            </a:r>
            <a:r>
              <a:rPr lang="en-US" sz="1800" b="0" dirty="0" smtClean="0">
                <a:solidFill>
                  <a:srgbClr val="0070C0"/>
                </a:solidFill>
                <a:latin typeface="Cambria" pitchFamily="18" charset="0"/>
              </a:rPr>
              <a:t>certifications by SGS</a:t>
            </a:r>
            <a:endParaRPr lang="en-US" sz="1800" b="0" dirty="0">
              <a:solidFill>
                <a:srgbClr val="0070C0"/>
              </a:solidFill>
              <a:latin typeface="Cambria" pitchFamily="18" charset="0"/>
            </a:endParaRPr>
          </a:p>
        </p:txBody>
      </p:sp>
      <p:sp>
        <p:nvSpPr>
          <p:cNvPr id="25" name="Text Box 13"/>
          <p:cNvSpPr txBox="1">
            <a:spLocks noChangeArrowheads="1"/>
          </p:cNvSpPr>
          <p:nvPr/>
        </p:nvSpPr>
        <p:spPr bwMode="auto">
          <a:xfrm>
            <a:off x="5575458" y="2492896"/>
            <a:ext cx="27456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8913" indent="-188913" eaLnBrk="0" hangingPunct="0">
              <a:defRPr sz="2400" b="1">
                <a:solidFill>
                  <a:schemeClr val="bg1"/>
                </a:solidFill>
                <a:latin typeface="Calibri" pitchFamily="34" charset="0"/>
              </a:defRPr>
            </a:lvl1pPr>
            <a:lvl2pPr marL="742950" indent="-285750" eaLnBrk="0" hangingPunct="0">
              <a:defRPr sz="2400" b="1">
                <a:solidFill>
                  <a:schemeClr val="bg1"/>
                </a:solidFill>
                <a:latin typeface="Calibri" pitchFamily="34" charset="0"/>
              </a:defRPr>
            </a:lvl2pPr>
            <a:lvl3pPr marL="1143000" indent="-228600" eaLnBrk="0" hangingPunct="0">
              <a:defRPr sz="2400" b="1">
                <a:solidFill>
                  <a:schemeClr val="bg1"/>
                </a:solidFill>
                <a:latin typeface="Calibri" pitchFamily="34" charset="0"/>
              </a:defRPr>
            </a:lvl3pPr>
            <a:lvl4pPr marL="1600200" indent="-228600" eaLnBrk="0" hangingPunct="0">
              <a:defRPr sz="2400" b="1">
                <a:solidFill>
                  <a:schemeClr val="bg1"/>
                </a:solidFill>
                <a:latin typeface="Calibri" pitchFamily="34" charset="0"/>
              </a:defRPr>
            </a:lvl4pPr>
            <a:lvl5pPr marL="2057400" indent="-228600" eaLnBrk="0" hangingPunct="0">
              <a:defRPr sz="2400" b="1">
                <a:solidFill>
                  <a:schemeClr val="bg1"/>
                </a:solidFill>
                <a:latin typeface="Calibri" pitchFamily="34" charset="0"/>
              </a:defRPr>
            </a:lvl5pPr>
            <a:lvl6pPr marL="2514600" indent="-228600" algn="ctr" eaLnBrk="0" fontAlgn="base" hangingPunct="0">
              <a:spcBef>
                <a:spcPct val="50000"/>
              </a:spcBef>
              <a:spcAft>
                <a:spcPct val="0"/>
              </a:spcAft>
              <a:defRPr sz="2400" b="1">
                <a:solidFill>
                  <a:schemeClr val="bg1"/>
                </a:solidFill>
                <a:latin typeface="Calibri" pitchFamily="34" charset="0"/>
              </a:defRPr>
            </a:lvl6pPr>
            <a:lvl7pPr marL="2971800" indent="-228600" algn="ctr" eaLnBrk="0" fontAlgn="base" hangingPunct="0">
              <a:spcBef>
                <a:spcPct val="50000"/>
              </a:spcBef>
              <a:spcAft>
                <a:spcPct val="0"/>
              </a:spcAft>
              <a:defRPr sz="2400" b="1">
                <a:solidFill>
                  <a:schemeClr val="bg1"/>
                </a:solidFill>
                <a:latin typeface="Calibri" pitchFamily="34" charset="0"/>
              </a:defRPr>
            </a:lvl7pPr>
            <a:lvl8pPr marL="3429000" indent="-228600" algn="ctr" eaLnBrk="0" fontAlgn="base" hangingPunct="0">
              <a:spcBef>
                <a:spcPct val="50000"/>
              </a:spcBef>
              <a:spcAft>
                <a:spcPct val="0"/>
              </a:spcAft>
              <a:defRPr sz="2400" b="1">
                <a:solidFill>
                  <a:schemeClr val="bg1"/>
                </a:solidFill>
                <a:latin typeface="Calibri" pitchFamily="34" charset="0"/>
              </a:defRPr>
            </a:lvl8pPr>
            <a:lvl9pPr marL="3886200" indent="-228600" algn="ctr" eaLnBrk="0" fontAlgn="base" hangingPunct="0">
              <a:spcBef>
                <a:spcPct val="50000"/>
              </a:spcBef>
              <a:spcAft>
                <a:spcPct val="0"/>
              </a:spcAft>
              <a:defRPr sz="2400" b="1">
                <a:solidFill>
                  <a:schemeClr val="bg1"/>
                </a:solidFill>
                <a:latin typeface="Calibri" pitchFamily="34" charset="0"/>
              </a:defRPr>
            </a:lvl9pPr>
          </a:lstStyle>
          <a:p>
            <a:pPr marL="342900" indent="-342900" eaLnBrk="1" hangingPunct="1">
              <a:spcBef>
                <a:spcPct val="50000"/>
              </a:spcBef>
              <a:buFont typeface="Arial" pitchFamily="34" charset="0"/>
              <a:buChar char="•"/>
            </a:pPr>
            <a:r>
              <a:rPr lang="en-US" sz="1800" b="0" dirty="0" smtClean="0">
                <a:solidFill>
                  <a:srgbClr val="0070C0"/>
                </a:solidFill>
                <a:latin typeface="Cambria" pitchFamily="18" charset="0"/>
              </a:rPr>
              <a:t>Sustainable Operations</a:t>
            </a:r>
            <a:endParaRPr lang="en-US" sz="1800" b="0" dirty="0">
              <a:solidFill>
                <a:srgbClr val="0070C0"/>
              </a:solidFill>
              <a:latin typeface="Cambria" pitchFamily="18" charset="0"/>
            </a:endParaRPr>
          </a:p>
        </p:txBody>
      </p:sp>
      <p:sp>
        <p:nvSpPr>
          <p:cNvPr id="26" name="Text Box 13"/>
          <p:cNvSpPr txBox="1">
            <a:spLocks noChangeArrowheads="1"/>
          </p:cNvSpPr>
          <p:nvPr/>
        </p:nvSpPr>
        <p:spPr bwMode="auto">
          <a:xfrm>
            <a:off x="5575457" y="3093641"/>
            <a:ext cx="38210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8913" indent="-188913" eaLnBrk="0" hangingPunct="0">
              <a:defRPr sz="2400" b="1">
                <a:solidFill>
                  <a:schemeClr val="bg1"/>
                </a:solidFill>
                <a:latin typeface="Calibri" pitchFamily="34" charset="0"/>
              </a:defRPr>
            </a:lvl1pPr>
            <a:lvl2pPr marL="742950" indent="-285750" eaLnBrk="0" hangingPunct="0">
              <a:defRPr sz="2400" b="1">
                <a:solidFill>
                  <a:schemeClr val="bg1"/>
                </a:solidFill>
                <a:latin typeface="Calibri" pitchFamily="34" charset="0"/>
              </a:defRPr>
            </a:lvl2pPr>
            <a:lvl3pPr marL="1143000" indent="-228600" eaLnBrk="0" hangingPunct="0">
              <a:defRPr sz="2400" b="1">
                <a:solidFill>
                  <a:schemeClr val="bg1"/>
                </a:solidFill>
                <a:latin typeface="Calibri" pitchFamily="34" charset="0"/>
              </a:defRPr>
            </a:lvl3pPr>
            <a:lvl4pPr marL="1600200" indent="-228600" eaLnBrk="0" hangingPunct="0">
              <a:defRPr sz="2400" b="1">
                <a:solidFill>
                  <a:schemeClr val="bg1"/>
                </a:solidFill>
                <a:latin typeface="Calibri" pitchFamily="34" charset="0"/>
              </a:defRPr>
            </a:lvl4pPr>
            <a:lvl5pPr marL="2057400" indent="-228600" eaLnBrk="0" hangingPunct="0">
              <a:defRPr sz="2400" b="1">
                <a:solidFill>
                  <a:schemeClr val="bg1"/>
                </a:solidFill>
                <a:latin typeface="Calibri" pitchFamily="34" charset="0"/>
              </a:defRPr>
            </a:lvl5pPr>
            <a:lvl6pPr marL="2514600" indent="-228600" algn="ctr" eaLnBrk="0" fontAlgn="base" hangingPunct="0">
              <a:spcBef>
                <a:spcPct val="50000"/>
              </a:spcBef>
              <a:spcAft>
                <a:spcPct val="0"/>
              </a:spcAft>
              <a:defRPr sz="2400" b="1">
                <a:solidFill>
                  <a:schemeClr val="bg1"/>
                </a:solidFill>
                <a:latin typeface="Calibri" pitchFamily="34" charset="0"/>
              </a:defRPr>
            </a:lvl6pPr>
            <a:lvl7pPr marL="2971800" indent="-228600" algn="ctr" eaLnBrk="0" fontAlgn="base" hangingPunct="0">
              <a:spcBef>
                <a:spcPct val="50000"/>
              </a:spcBef>
              <a:spcAft>
                <a:spcPct val="0"/>
              </a:spcAft>
              <a:defRPr sz="2400" b="1">
                <a:solidFill>
                  <a:schemeClr val="bg1"/>
                </a:solidFill>
                <a:latin typeface="Calibri" pitchFamily="34" charset="0"/>
              </a:defRPr>
            </a:lvl7pPr>
            <a:lvl8pPr marL="3429000" indent="-228600" algn="ctr" eaLnBrk="0" fontAlgn="base" hangingPunct="0">
              <a:spcBef>
                <a:spcPct val="50000"/>
              </a:spcBef>
              <a:spcAft>
                <a:spcPct val="0"/>
              </a:spcAft>
              <a:defRPr sz="2400" b="1">
                <a:solidFill>
                  <a:schemeClr val="bg1"/>
                </a:solidFill>
                <a:latin typeface="Calibri" pitchFamily="34" charset="0"/>
              </a:defRPr>
            </a:lvl8pPr>
            <a:lvl9pPr marL="3886200" indent="-228600" algn="ctr" eaLnBrk="0" fontAlgn="base" hangingPunct="0">
              <a:spcBef>
                <a:spcPct val="50000"/>
              </a:spcBef>
              <a:spcAft>
                <a:spcPct val="0"/>
              </a:spcAft>
              <a:defRPr sz="2400" b="1">
                <a:solidFill>
                  <a:schemeClr val="bg1"/>
                </a:solidFill>
                <a:latin typeface="Calibri" pitchFamily="34" charset="0"/>
              </a:defRPr>
            </a:lvl9pPr>
          </a:lstStyle>
          <a:p>
            <a:pPr marL="342900" indent="-342900" eaLnBrk="1" hangingPunct="1">
              <a:spcBef>
                <a:spcPct val="50000"/>
              </a:spcBef>
              <a:buFont typeface="Arial" pitchFamily="34" charset="0"/>
              <a:buChar char="•"/>
            </a:pPr>
            <a:r>
              <a:rPr lang="en-US" sz="1800" b="0" dirty="0" smtClean="0">
                <a:solidFill>
                  <a:srgbClr val="0070C0"/>
                </a:solidFill>
                <a:latin typeface="Cambria" pitchFamily="18" charset="0"/>
              </a:rPr>
              <a:t>Implementation of the best environmental practices</a:t>
            </a:r>
            <a:endParaRPr lang="en-US" sz="1800" b="0" dirty="0">
              <a:solidFill>
                <a:srgbClr val="0070C0"/>
              </a:solidFill>
              <a:latin typeface="Cambria" pitchFamily="18" charset="0"/>
            </a:endParaRPr>
          </a:p>
        </p:txBody>
      </p:sp>
    </p:spTree>
    <p:extLst>
      <p:ext uri="{BB962C8B-B14F-4D97-AF65-F5344CB8AC3E}">
        <p14:creationId xmlns:p14="http://schemas.microsoft.com/office/powerpoint/2010/main" val="3612377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Santa Marta Port 2009 (5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577"/>
          <a:stretch/>
        </p:blipFill>
        <p:spPr bwMode="auto">
          <a:xfrm>
            <a:off x="0" y="1098455"/>
            <a:ext cx="9144000" cy="577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5"/>
          <p:cNvSpPr>
            <a:spLocks noChangeArrowheads="1"/>
          </p:cNvSpPr>
          <p:nvPr/>
        </p:nvSpPr>
        <p:spPr bwMode="auto">
          <a:xfrm>
            <a:off x="5724525" y="2924175"/>
            <a:ext cx="2447925" cy="158432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2" name="Line 7"/>
          <p:cNvSpPr>
            <a:spLocks noChangeShapeType="1"/>
          </p:cNvSpPr>
          <p:nvPr/>
        </p:nvSpPr>
        <p:spPr bwMode="auto">
          <a:xfrm>
            <a:off x="4716463" y="2846388"/>
            <a:ext cx="1008062" cy="37147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 name="Rectangle 11"/>
          <p:cNvSpPr>
            <a:spLocks noChangeArrowheads="1"/>
          </p:cNvSpPr>
          <p:nvPr/>
        </p:nvSpPr>
        <p:spPr bwMode="auto">
          <a:xfrm>
            <a:off x="323850" y="5715016"/>
            <a:ext cx="8440738" cy="584775"/>
          </a:xfrm>
          <a:prstGeom prst="rect">
            <a:avLst/>
          </a:prstGeom>
          <a:noFill/>
          <a:ln w="9525">
            <a:noFill/>
            <a:miter lim="800000"/>
            <a:headEnd/>
            <a:tailEnd/>
          </a:ln>
          <a:effectLst>
            <a:outerShdw dist="35921" dir="2700000" algn="ctr" rotWithShape="0">
              <a:schemeClr val="tx1"/>
            </a:outerShdw>
          </a:effectLst>
        </p:spPr>
        <p:txBody>
          <a:bodyPr wrap="square" lIns="0" tIns="0" rIns="0" bIns="0">
            <a:spAutoFit/>
          </a:bodyPr>
          <a:lstStyle/>
          <a:p>
            <a:pPr>
              <a:defRPr/>
            </a:pPr>
            <a:r>
              <a:rPr lang="en-US" sz="1900" b="1" dirty="0" smtClean="0">
                <a:solidFill>
                  <a:schemeClr val="bg1"/>
                </a:solidFill>
                <a:latin typeface="Cambria" pitchFamily="18" charset="0"/>
                <a:cs typeface="Arial" charset="0"/>
              </a:rPr>
              <a:t>Protection of corals helps and promotes a healthy environment for fishing, facilitating the development of artisanal fishing that takes place in our bay.</a:t>
            </a:r>
          </a:p>
        </p:txBody>
      </p:sp>
      <p:pic>
        <p:nvPicPr>
          <p:cNvPr id="4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7" y="1285800"/>
            <a:ext cx="2088231" cy="1567136"/>
          </a:xfrm>
          <a:prstGeom prst="rect">
            <a:avLst/>
          </a:prstGeom>
          <a:noFill/>
          <a:ln w="2857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2" name="Line 7"/>
          <p:cNvSpPr>
            <a:spLocks noChangeShapeType="1"/>
          </p:cNvSpPr>
          <p:nvPr/>
        </p:nvSpPr>
        <p:spPr bwMode="auto">
          <a:xfrm>
            <a:off x="7105650" y="2541588"/>
            <a:ext cx="0" cy="38258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245" name="AutoShape 10" descr="data:image/jpg;base64,/9j/4AAQSkZJRgABAQAAAQABAAD/2wCEAAkGBg8QEBUUEBQUFRAVGBkaGBYTGRoaFhkfGRobHx8cHhojGzIgGiAnJRcbHy8kJzMrLiwsFyAxNTw2NScsMSkBCQoKDQsNGQ4PGjUeHiQ0NTMqNTQ1NDQsLiw1NTQ0Ni0xLywwNCwtNDQqNCw2LDQvLDQ0LDQ0NCwpNDY2LCkpLP/AABEIADIAfwMBIgACEQEDEQH/xAAcAAACAgMBAQAAAAAAAAAAAAAABgMHAQQFAgj/xAA2EAACAQMDAgUBBgQHAQAAAAABAgMABBEFEiEGMQcTQVFhIhQjMnGBoUKRscEkM1NUgpLwFf/EABkBAQEBAQEBAAAAAAAAAAAAAAACAQMEBf/EACIRAAMAAgAHAQEBAAAAAAAAAAABAgMRBBITITFBUSLBof/aAAwDAQACEQMRAD8AvGsGs0oeKPWL6Xp7TRAGZmWOPdyAzAncR64Ck498UA25oOfTvVHdI+G97rFut7f6jcAy5KKhJIAJGTztXsfpApv1HWIOmtOVLiWa8kdnCCRvrf3GSTtRRjP59uaAYzr8yxzkopeEr33R5Dck7SCePQ5wfitm/wCoRGzKI3ZlKDBKruDso3Lk5YDeBntniq50bxciWdLe/wBPa0S5ClXY7gwbhSwKgkdhnnHtW/1r1+1pJNjS5ZUj+l55mEcZH0n7vg7hwp4xyo9qAsuSZVGWIUfJArKOCMg5B9R2qk/Ezq5NU6diuY0aPN0isjHO0qsmfqxyO3PFK/U/WWpW+n6bHB59tEsAxNHIQs+VQkYA42E47nvQH0rRVYar4u3NjZQzXWnyI8jmMI8wBIVFPmZ8v1zjGPStvRvFqS5innTT7o20YXy2QbnmLNtwq7QMA9yCcf0AsSiqx0zxoZtQis7qxkt2mZVUmQMwLnC7l2DGTx3yKxrPjcttfT2n2KWV4iyoYn3NIwwQNnl/SOSScnGOxoCz6KrjpXxpt7u2uppoXhNoodkDb9yk4G04HOeMH3HPt56R8V7vUpV8jT/8MZAjyfaELxjjLtHtzgZ/tmgLJPao6k9KjqWCauB1v0lFqlm9tIxXJDI4GSjL2OPUckEexNd+tTUNSigCmU4DMFBx6nP8u3etbSW2ak6ekU7ovTfV2lobe0NvLbgnYWZCFyc8bsMPfHIzW51N4Zavqenx/bZoW1CF5GTHCMkgXKMQoAYFRggYxwferBm60tU5PmmP/UEbmP8APdjt817uusbRCApeViA2IEaQgHsTgYGfmp6kv2dOjk+FXDw11vVLu3fVjDHDbKq/dkF3CnPAUkZbHJOMegqHqLwt1q5v7t3FvPHNvEUs7n7pS2VCIDlWA+jsQOT81b+jdR213u8ljuQ4dGBV1PypGRWzf6nFAuZGx3wPU4BPA/IH+VVzLWyHFJ8uu5ScXhnrbaK1i8MIK3KSx/erkgq4fJzjjK49eTXS6y8LNQutK06GIRm4tEKyIXAzuC/hbscbf3qzE6ogLbTkc4yRx+Lb/wC+K6kU6su5SCvfPpWTc14YqKnyinesOi9e1SwgS4igFxFK30o6gbPLUAk5IzkGmrrXp+9l0iOzsZFiuVSINGrhC6IuGRT6DOPggY9a7z9aW2SIxLKFOC0UbMox8+v6ZpV1LW4ptYtpIH3D7PIp7gg7hkEHkH4NT1J9HaOHt72tdtiFD4Ua3DPaXMVrarJAYz5ayd2jbdvlJbkse+09h6U5aD0FfxdRS38qILd/MOQ4JyyAfh796cpeuLNEU5d2OfpjjZn+k4JKgcDIPJrWl6hlGoLGroYHhDiPad/JxnOMD8s/pTqT67k9C++1oROjPD/VrA6g5gt5HnQLHHK6tG+ZMsHHttJ7/lXN0nws1H/6UFw0dtp0aOpIglLbiGyQiljyw+nGQMenobdu+rbaNzGN8ki/iWFC+38yOBSj1t1BDcPY+USHS7jLI6lXX2JU84+e1Hkn0Vj4e7aTWiyPSo6i0+QtECe+KlqmecmpV8QkBgiB7GZAf1Bpqrma7pC3KKrEjYwcY9x7/HNRml3DlHbBax5FTNWx09Gtzu5yp7/lSz4Z2Sm2X2JYn5OSP6Cnizttse0+2K5vTnTws12ISUGcFu/Jz/et5f2masmsVR9a/orXBEOuSleB9mjJx6/V+9c/XNdUl5pmARfXOQACCB2B7gEBgGDZxlWOG/WOj1muHnVnWSSMRnBGAAc5HHeuHqXhR9oj8ua6ndMg4dgTx25IzXDJiq+3o9cZ8crm330kKWj9cWV3J5Y8xGxxvAG/C7cKQTgkFv1IPpTM+sTC2nU/xo23HAHwvPPAP4cgY5JOa1rfwMt43R1kkDIQQQfUHPtTda9JbWyTH84jAY/8u9Q+Haf48GTxUtfvu14IukbSN4EP8IUYA7dqWNet4U16Py8BjAS+PfPGfnH7YpmPSDxMfs000UbclI2G39AVOP0rWh6BRZlnG7zQCCzMWL7u5Ynknj9K7qa5UteCJyY5qq5t7T/36aXQlkG3n3d8/ODgVjWY9msKE/2vH/embQunxakhSSpJPPfJOTXnUem1kuluQW8wJsx/Djdn271k4momfhlZ5eW79PejgdCW4kj+rvuYv7ls+v6YrT8TLSFbjTyuBKZwPnblf2zimO96S+9MtvJJC7fi8sgBj7lSCM1z7joFZWWSRpHmRw4kkbLHb2XtgL8DFJilCjRazY+s8u/O+w06V/kr+VT15s4CkYU+gr1XZnzySiiiqAUUUUBkVmiigCiiigCiiigCiiigCiiigMP2qKiipYP/2Q=="/>
          <p:cNvSpPr>
            <a:spLocks noChangeAspect="1" noChangeArrowheads="1"/>
          </p:cNvSpPr>
          <p:nvPr/>
        </p:nvSpPr>
        <p:spPr bwMode="auto">
          <a:xfrm>
            <a:off x="120650" y="-241300"/>
            <a:ext cx="1209675" cy="476250"/>
          </a:xfrm>
          <a:prstGeom prst="rect">
            <a:avLst/>
          </a:prstGeom>
          <a:noFill/>
          <a:ln w="9525">
            <a:noFill/>
            <a:miter lim="800000"/>
            <a:headEnd/>
            <a:tailEnd/>
          </a:ln>
        </p:spPr>
        <p:txBody>
          <a:bodyPr/>
          <a:lstStyle/>
          <a:p>
            <a:endParaRPr lang="es-CO" dirty="0"/>
          </a:p>
        </p:txBody>
      </p:sp>
      <p:sp>
        <p:nvSpPr>
          <p:cNvPr id="52246" name="AutoShape 12" descr="data:image/jpg;base64,/9j/4AAQSkZJRgABAQAAAQABAAD/2wCEAAkGBg8QEBUUEBQUFRAVGBkaGBYTGRoaFhkfGRobHx8cHhojGzIgGiAnJRcbHy8kJzMrLiwsFyAxNTw2NScsMSkBCQoKDQsNGQ4PGjUeHiQ0NTMqNTQ1NDQsLiw1NTQ0Ni0xLywwNCwtNDQqNCw2LDQvLDQ0LDQ0NCwpNDY2LCkpLP/AABEIADIAfwMBIgACEQEDEQH/xAAcAAACAgMBAQAAAAAAAAAAAAAABgMHAQQFAgj/xAA2EAACAQMDAgUBBgQHAQAAAAABAgMABBEFEiEGMQcTQVFhIhQjMnGBoUKRscEkM1NUgpLwFf/EABkBAQEBAQEBAAAAAAAAAAAAAAACAQMEBf/EACIRAAMAAgAHAQEBAAAAAAAAAAABAgMRBBITITFBUSLBof/aAAwDAQACEQMRAD8AvGsGs0oeKPWL6Xp7TRAGZmWOPdyAzAncR64Ck498UA25oOfTvVHdI+G97rFut7f6jcAy5KKhJIAJGTztXsfpApv1HWIOmtOVLiWa8kdnCCRvrf3GSTtRRjP59uaAYzr8yxzkopeEr33R5Dck7SCePQ5wfitm/wCoRGzKI3ZlKDBKruDso3Lk5YDeBntniq50bxciWdLe/wBPa0S5ClXY7gwbhSwKgkdhnnHtW/1r1+1pJNjS5ZUj+l55mEcZH0n7vg7hwp4xyo9qAsuSZVGWIUfJArKOCMg5B9R2qk/Ezq5NU6diuY0aPN0isjHO0qsmfqxyO3PFK/U/WWpW+n6bHB59tEsAxNHIQs+VQkYA42E47nvQH0rRVYar4u3NjZQzXWnyI8jmMI8wBIVFPmZ8v1zjGPStvRvFqS5innTT7o20YXy2QbnmLNtwq7QMA9yCcf0AsSiqx0zxoZtQis7qxkt2mZVUmQMwLnC7l2DGTx3yKxrPjcttfT2n2KWV4iyoYn3NIwwQNnl/SOSScnGOxoCz6KrjpXxpt7u2uppoXhNoodkDb9yk4G04HOeMH3HPt56R8V7vUpV8jT/8MZAjyfaELxjjLtHtzgZ/tmgLJPao6k9KjqWCauB1v0lFqlm9tIxXJDI4GSjL2OPUckEexNd+tTUNSigCmU4DMFBx6nP8u3etbSW2ak6ekU7ovTfV2lobe0NvLbgnYWZCFyc8bsMPfHIzW51N4Zavqenx/bZoW1CF5GTHCMkgXKMQoAYFRggYxwferBm60tU5PmmP/UEbmP8APdjt817uusbRCApeViA2IEaQgHsTgYGfmp6kv2dOjk+FXDw11vVLu3fVjDHDbKq/dkF3CnPAUkZbHJOMegqHqLwt1q5v7t3FvPHNvEUs7n7pS2VCIDlWA+jsQOT81b+jdR213u8ljuQ4dGBV1PypGRWzf6nFAuZGx3wPU4BPA/IH+VVzLWyHFJ8uu5ScXhnrbaK1i8MIK3KSx/erkgq4fJzjjK49eTXS6y8LNQutK06GIRm4tEKyIXAzuC/hbscbf3qzE6ogLbTkc4yRx+Lb/wC+K6kU6su5SCvfPpWTc14YqKnyinesOi9e1SwgS4igFxFK30o6gbPLUAk5IzkGmrrXp+9l0iOzsZFiuVSINGrhC6IuGRT6DOPggY9a7z9aW2SIxLKFOC0UbMox8+v6ZpV1LW4ptYtpIH3D7PIp7gg7hkEHkH4NT1J9HaOHt72tdtiFD4Ua3DPaXMVrarJAYz5ayd2jbdvlJbkse+09h6U5aD0FfxdRS38qILd/MOQ4JyyAfh796cpeuLNEU5d2OfpjjZn+k4JKgcDIPJrWl6hlGoLGroYHhDiPad/JxnOMD8s/pTqT67k9C++1oROjPD/VrA6g5gt5HnQLHHK6tG+ZMsHHttJ7/lXN0nws1H/6UFw0dtp0aOpIglLbiGyQiljyw+nGQMenobdu+rbaNzGN8ki/iWFC+38yOBSj1t1BDcPY+USHS7jLI6lXX2JU84+e1Hkn0Vj4e7aTWiyPSo6i0+QtECe+KlqmecmpV8QkBgiB7GZAf1Bpqrma7pC3KKrEjYwcY9x7/HNRml3DlHbBax5FTNWx09Gtzu5yp7/lSz4Z2Sm2X2JYn5OSP6Cnizttse0+2K5vTnTws12ISUGcFu/Jz/et5f2masmsVR9a/orXBEOuSleB9mjJx6/V+9c/XNdUl5pmARfXOQACCB2B7gEBgGDZxlWOG/WOj1muHnVnWSSMRnBGAAc5HHeuHqXhR9oj8ua6ndMg4dgTx25IzXDJiq+3o9cZ8crm330kKWj9cWV3J5Y8xGxxvAG/C7cKQTgkFv1IPpTM+sTC2nU/xo23HAHwvPPAP4cgY5JOa1rfwMt43R1kkDIQQQfUHPtTda9JbWyTH84jAY/8u9Q+Haf48GTxUtfvu14IukbSN4EP8IUYA7dqWNet4U16Py8BjAS+PfPGfnH7YpmPSDxMfs000UbclI2G39AVOP0rWh6BRZlnG7zQCCzMWL7u5Ynknj9K7qa5UteCJyY5qq5t7T/36aXQlkG3n3d8/ODgVjWY9msKE/2vH/embQunxakhSSpJPPfJOTXnUem1kuluQW8wJsx/Djdn271k4momfhlZ5eW79PejgdCW4kj+rvuYv7ls+v6YrT8TLSFbjTyuBKZwPnblf2zimO96S+9MtvJJC7fi8sgBj7lSCM1z7joFZWWSRpHmRw4kkbLHb2XtgL8DFJilCjRazY+s8u/O+w06V/kr+VT15s4CkYU+gr1XZnzySiiiqAUUUUBkVmiigCiiigCiiigCiiigCiiigMP2qKiipYP/2Q=="/>
          <p:cNvSpPr>
            <a:spLocks noChangeAspect="1" noChangeArrowheads="1"/>
          </p:cNvSpPr>
          <p:nvPr/>
        </p:nvSpPr>
        <p:spPr bwMode="auto">
          <a:xfrm>
            <a:off x="120650" y="-241300"/>
            <a:ext cx="1209675" cy="476250"/>
          </a:xfrm>
          <a:prstGeom prst="rect">
            <a:avLst/>
          </a:prstGeom>
          <a:noFill/>
          <a:ln w="9525">
            <a:noFill/>
            <a:miter lim="800000"/>
            <a:headEnd/>
            <a:tailEnd/>
          </a:ln>
        </p:spPr>
        <p:txBody>
          <a:bodyPr/>
          <a:lstStyle/>
          <a:p>
            <a:endParaRPr lang="es-CO" dirty="0"/>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16601" b="17817"/>
          <a:stretch/>
        </p:blipFill>
        <p:spPr>
          <a:xfrm>
            <a:off x="3491880" y="140990"/>
            <a:ext cx="2483768" cy="865436"/>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t="15982" b="20884"/>
          <a:stretch/>
        </p:blipFill>
        <p:spPr>
          <a:xfrm>
            <a:off x="6443663" y="44624"/>
            <a:ext cx="2699792" cy="940706"/>
          </a:xfrm>
          <a:prstGeom prst="rect">
            <a:avLst/>
          </a:prstGeom>
        </p:spPr>
      </p:pic>
      <p:sp>
        <p:nvSpPr>
          <p:cNvPr id="29" name="Rectangle 28"/>
          <p:cNvSpPr/>
          <p:nvPr/>
        </p:nvSpPr>
        <p:spPr>
          <a:xfrm>
            <a:off x="0" y="1052736"/>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6" name="Picture 8" descr="CORAL CUERNO ALC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0788" y="1124744"/>
            <a:ext cx="1871662" cy="140495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048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8"/>
          <p:cNvSpPr/>
          <p:nvPr/>
        </p:nvSpPr>
        <p:spPr>
          <a:xfrm>
            <a:off x="0" y="1052736"/>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4" name="Picture 23" descr="C:\Documents and Settings\cgeorge\Escritorio\LOGO NUEVO\LOGO JPG EMPRESAS\SPSM.jpg"/>
          <p:cNvPicPr>
            <a:picLocks noChangeAspect="1" noChangeArrowheads="1"/>
          </p:cNvPicPr>
          <p:nvPr/>
        </p:nvPicPr>
        <p:blipFill>
          <a:blip r:embed="rId3" cstate="print"/>
          <a:srcRect l="8820" t="27382" r="5836" b="28830"/>
          <a:stretch>
            <a:fillRect/>
          </a:stretch>
        </p:blipFill>
        <p:spPr bwMode="auto">
          <a:xfrm>
            <a:off x="137696" y="78775"/>
            <a:ext cx="2736850" cy="758825"/>
          </a:xfrm>
          <a:prstGeom prst="rect">
            <a:avLst/>
          </a:prstGeom>
          <a:noFill/>
          <a:ln w="9525">
            <a:noFill/>
            <a:miter lim="800000"/>
            <a:headEnd/>
            <a:tailEnd/>
          </a:ln>
        </p:spPr>
      </p:pic>
      <p:sp>
        <p:nvSpPr>
          <p:cNvPr id="15" name="TextBox 14"/>
          <p:cNvSpPr txBox="1"/>
          <p:nvPr/>
        </p:nvSpPr>
        <p:spPr>
          <a:xfrm>
            <a:off x="179512" y="1052736"/>
            <a:ext cx="8713787" cy="646331"/>
          </a:xfrm>
          <a:prstGeom prst="rect">
            <a:avLst/>
          </a:prstGeom>
          <a:noFill/>
        </p:spPr>
        <p:txBody>
          <a:bodyPr>
            <a:spAutoFit/>
          </a:bodyPr>
          <a:lstStyle/>
          <a:p>
            <a:pPr algn="ctr">
              <a:spcBef>
                <a:spcPts val="0"/>
              </a:spcBef>
              <a:defRPr/>
            </a:pPr>
            <a:r>
              <a:rPr lang="es-ES" sz="3600" b="1" cap="all" dirty="0" smtClean="0">
                <a:solidFill>
                  <a:srgbClr val="002060"/>
                </a:solidFill>
                <a:latin typeface="Cambria" pitchFamily="18" charset="0"/>
              </a:rPr>
              <a:t>ECOPORTS CERTIFICATION</a:t>
            </a:r>
            <a:endParaRPr lang="es-MX" sz="3600" b="1" cap="all" dirty="0">
              <a:solidFill>
                <a:srgbClr val="002060"/>
              </a:solidFill>
              <a:latin typeface="Cambria" pitchFamily="18" charset="0"/>
            </a:endParaRPr>
          </a:p>
        </p:txBody>
      </p:sp>
      <p:pic>
        <p:nvPicPr>
          <p:cNvPr id="2050" name="Picture 2" descr="C:\Users\cgeorge\Desktop\RESPALDO\USB III\FOTOS ECOPORT\IMG_60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6120" y="1715700"/>
            <a:ext cx="6674407" cy="4449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700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ChangeArrowheads="1"/>
          </p:cNvSpPr>
          <p:nvPr/>
        </p:nvSpPr>
        <p:spPr bwMode="auto">
          <a:xfrm>
            <a:off x="-2523" y="88680"/>
            <a:ext cx="9194068" cy="6858000"/>
          </a:xfrm>
          <a:prstGeom prst="rect">
            <a:avLst/>
          </a:prstGeom>
          <a:solidFill>
            <a:schemeClr val="bg1"/>
          </a:solidFill>
          <a:ln w="9525">
            <a:noFill/>
            <a:miter lim="800000"/>
            <a:headEnd/>
            <a:tailEnd/>
          </a:ln>
        </p:spPr>
        <p:txBody>
          <a:bodyPr wrap="none" anchor="ctr"/>
          <a:lstStyle/>
          <a:p>
            <a:endParaRPr lang="es-CO" dirty="0"/>
          </a:p>
        </p:txBody>
      </p:sp>
      <p:sp>
        <p:nvSpPr>
          <p:cNvPr id="52245" name="AutoShape 10" descr="data:image/jpg;base64,/9j/4AAQSkZJRgABAQAAAQABAAD/2wCEAAkGBg8QEBUUEBQUFRAVGBkaGBYTGRoaFhkfGRobHx8cHhojGzIgGiAnJRcbHy8kJzMrLiwsFyAxNTw2NScsMSkBCQoKDQsNGQ4PGjUeHiQ0NTMqNTQ1NDQsLiw1NTQ0Ni0xLywwNCwtNDQqNCw2LDQvLDQ0LDQ0NCwpNDY2LCkpLP/AABEIADIAfwMBIgACEQEDEQH/xAAcAAACAgMBAQAAAAAAAAAAAAAABgMHAQQFAgj/xAA2EAACAQMDAgUBBgQHAQAAAAABAgMABBEFEiEGMQcTQVFhIhQjMnGBoUKRscEkM1NUgpLwFf/EABkBAQEBAQEBAAAAAAAAAAAAAAACAQMEBf/EACIRAAMAAgAHAQEBAAAAAAAAAAABAgMRBBITITFBUSLBof/aAAwDAQACEQMRAD8AvGsGs0oeKPWL6Xp7TRAGZmWOPdyAzAncR64Ck498UA25oOfTvVHdI+G97rFut7f6jcAy5KKhJIAJGTztXsfpApv1HWIOmtOVLiWa8kdnCCRvrf3GSTtRRjP59uaAYzr8yxzkopeEr33R5Dck7SCePQ5wfitm/wCoRGzKI3ZlKDBKruDso3Lk5YDeBntniq50bxciWdLe/wBPa0S5ClXY7gwbhSwKgkdhnnHtW/1r1+1pJNjS5ZUj+l55mEcZH0n7vg7hwp4xyo9qAsuSZVGWIUfJArKOCMg5B9R2qk/Ezq5NU6diuY0aPN0isjHO0qsmfqxyO3PFK/U/WWpW+n6bHB59tEsAxNHIQs+VQkYA42E47nvQH0rRVYar4u3NjZQzXWnyI8jmMI8wBIVFPmZ8v1zjGPStvRvFqS5innTT7o20YXy2QbnmLNtwq7QMA9yCcf0AsSiqx0zxoZtQis7qxkt2mZVUmQMwLnC7l2DGTx3yKxrPjcttfT2n2KWV4iyoYn3NIwwQNnl/SOSScnGOxoCz6KrjpXxpt7u2uppoXhNoodkDb9yk4G04HOeMH3HPt56R8V7vUpV8jT/8MZAjyfaELxjjLtHtzgZ/tmgLJPao6k9KjqWCauB1v0lFqlm9tIxXJDI4GSjL2OPUckEexNd+tTUNSigCmU4DMFBx6nP8u3etbSW2ak6ekU7ovTfV2lobe0NvLbgnYWZCFyc8bsMPfHIzW51N4Zavqenx/bZoW1CF5GTHCMkgXKMQoAYFRggYxwferBm60tU5PmmP/UEbmP8APdjt817uusbRCApeViA2IEaQgHsTgYGfmp6kv2dOjk+FXDw11vVLu3fVjDHDbKq/dkF3CnPAUkZbHJOMegqHqLwt1q5v7t3FvPHNvEUs7n7pS2VCIDlWA+jsQOT81b+jdR213u8ljuQ4dGBV1PypGRWzf6nFAuZGx3wPU4BPA/IH+VVzLWyHFJ8uu5ScXhnrbaK1i8MIK3KSx/erkgq4fJzjjK49eTXS6y8LNQutK06GIRm4tEKyIXAzuC/hbscbf3qzE6ogLbTkc4yRx+Lb/wC+K6kU6su5SCvfPpWTc14YqKnyinesOi9e1SwgS4igFxFK30o6gbPLUAk5IzkGmrrXp+9l0iOzsZFiuVSINGrhC6IuGRT6DOPggY9a7z9aW2SIxLKFOC0UbMox8+v6ZpV1LW4ptYtpIH3D7PIp7gg7hkEHkH4NT1J9HaOHt72tdtiFD4Ua3DPaXMVrarJAYz5ayd2jbdvlJbkse+09h6U5aD0FfxdRS38qILd/MOQ4JyyAfh796cpeuLNEU5d2OfpjjZn+k4JKgcDIPJrWl6hlGoLGroYHhDiPad/JxnOMD8s/pTqT67k9C++1oROjPD/VrA6g5gt5HnQLHHK6tG+ZMsHHttJ7/lXN0nws1H/6UFw0dtp0aOpIglLbiGyQiljyw+nGQMenobdu+rbaNzGN8ki/iWFC+38yOBSj1t1BDcPY+USHS7jLI6lXX2JU84+e1Hkn0Vj4e7aTWiyPSo6i0+QtECe+KlqmecmpV8QkBgiB7GZAf1Bpqrma7pC3KKrEjYwcY9x7/HNRml3DlHbBax5FTNWx09Gtzu5yp7/lSz4Z2Sm2X2JYn5OSP6Cnizttse0+2K5vTnTws12ISUGcFu/Jz/et5f2masmsVR9a/orXBEOuSleB9mjJx6/V+9c/XNdUl5pmARfXOQACCB2B7gEBgGDZxlWOG/WOj1muHnVnWSSMRnBGAAc5HHeuHqXhR9oj8ua6ndMg4dgTx25IzXDJiq+3o9cZ8crm330kKWj9cWV3J5Y8xGxxvAG/C7cKQTgkFv1IPpTM+sTC2nU/xo23HAHwvPPAP4cgY5JOa1rfwMt43R1kkDIQQQfUHPtTda9JbWyTH84jAY/8u9Q+Haf48GTxUtfvu14IukbSN4EP8IUYA7dqWNet4U16Py8BjAS+PfPGfnH7YpmPSDxMfs000UbclI2G39AVOP0rWh6BRZlnG7zQCCzMWL7u5Ynknj9K7qa5UteCJyY5qq5t7T/36aXQlkG3n3d8/ODgVjWY9msKE/2vH/embQunxakhSSpJPPfJOTXnUem1kuluQW8wJsx/Djdn271k4momfhlZ5eW79PejgdCW4kj+rvuYv7ls+v6YrT8TLSFbjTyuBKZwPnblf2zimO96S+9MtvJJC7fi8sgBj7lSCM1z7joFZWWSRpHmRw4kkbLHb2XtgL8DFJilCjRazY+s8u/O+w06V/kr+VT15s4CkYU+gr1XZnzySiiiqAUUUUBkVmiigCiiigCiiigCiiigCiiigMP2qKiipYP/2Q=="/>
          <p:cNvSpPr>
            <a:spLocks noChangeAspect="1" noChangeArrowheads="1"/>
          </p:cNvSpPr>
          <p:nvPr/>
        </p:nvSpPr>
        <p:spPr bwMode="auto">
          <a:xfrm>
            <a:off x="120650" y="-241300"/>
            <a:ext cx="1209675" cy="476250"/>
          </a:xfrm>
          <a:prstGeom prst="rect">
            <a:avLst/>
          </a:prstGeom>
          <a:noFill/>
          <a:ln w="9525">
            <a:noFill/>
            <a:miter lim="800000"/>
            <a:headEnd/>
            <a:tailEnd/>
          </a:ln>
        </p:spPr>
        <p:txBody>
          <a:bodyPr/>
          <a:lstStyle/>
          <a:p>
            <a:endParaRPr lang="es-CO" dirty="0"/>
          </a:p>
        </p:txBody>
      </p:sp>
      <p:sp>
        <p:nvSpPr>
          <p:cNvPr id="52246" name="AutoShape 12" descr="data:image/jpg;base64,/9j/4AAQSkZJRgABAQAAAQABAAD/2wCEAAkGBg8QEBUUEBQUFRAVGBkaGBYTGRoaFhkfGRobHx8cHhojGzIgGiAnJRcbHy8kJzMrLiwsFyAxNTw2NScsMSkBCQoKDQsNGQ4PGjUeHiQ0NTMqNTQ1NDQsLiw1NTQ0Ni0xLywwNCwtNDQqNCw2LDQvLDQ0LDQ0NCwpNDY2LCkpLP/AABEIADIAfwMBIgACEQEDEQH/xAAcAAACAgMBAQAAAAAAAAAAAAAABgMHAQQFAgj/xAA2EAACAQMDAgUBBgQHAQAAAAABAgMABBEFEiEGMQcTQVFhIhQjMnGBoUKRscEkM1NUgpLwFf/EABkBAQEBAQEBAAAAAAAAAAAAAAACAQMEBf/EACIRAAMAAgAHAQEBAAAAAAAAAAABAgMRBBITITFBUSLBof/aAAwDAQACEQMRAD8AvGsGs0oeKPWL6Xp7TRAGZmWOPdyAzAncR64Ck498UA25oOfTvVHdI+G97rFut7f6jcAy5KKhJIAJGTztXsfpApv1HWIOmtOVLiWa8kdnCCRvrf3GSTtRRjP59uaAYzr8yxzkopeEr33R5Dck7SCePQ5wfitm/wCoRGzKI3ZlKDBKruDso3Lk5YDeBntniq50bxciWdLe/wBPa0S5ClXY7gwbhSwKgkdhnnHtW/1r1+1pJNjS5ZUj+l55mEcZH0n7vg7hwp4xyo9qAsuSZVGWIUfJArKOCMg5B9R2qk/Ezq5NU6diuY0aPN0isjHO0qsmfqxyO3PFK/U/WWpW+n6bHB59tEsAxNHIQs+VQkYA42E47nvQH0rRVYar4u3NjZQzXWnyI8jmMI8wBIVFPmZ8v1zjGPStvRvFqS5innTT7o20YXy2QbnmLNtwq7QMA9yCcf0AsSiqx0zxoZtQis7qxkt2mZVUmQMwLnC7l2DGTx3yKxrPjcttfT2n2KWV4iyoYn3NIwwQNnl/SOSScnGOxoCz6KrjpXxpt7u2uppoXhNoodkDb9yk4G04HOeMH3HPt56R8V7vUpV8jT/8MZAjyfaELxjjLtHtzgZ/tmgLJPao6k9KjqWCauB1v0lFqlm9tIxXJDI4GSjL2OPUckEexNd+tTUNSigCmU4DMFBx6nP8u3etbSW2ak6ekU7ovTfV2lobe0NvLbgnYWZCFyc8bsMPfHIzW51N4Zavqenx/bZoW1CF5GTHCMkgXKMQoAYFRggYxwferBm60tU5PmmP/UEbmP8APdjt817uusbRCApeViA2IEaQgHsTgYGfmp6kv2dOjk+FXDw11vVLu3fVjDHDbKq/dkF3CnPAUkZbHJOMegqHqLwt1q5v7t3FvPHNvEUs7n7pS2VCIDlWA+jsQOT81b+jdR213u8ljuQ4dGBV1PypGRWzf6nFAuZGx3wPU4BPA/IH+VVzLWyHFJ8uu5ScXhnrbaK1i8MIK3KSx/erkgq4fJzjjK49eTXS6y8LNQutK06GIRm4tEKyIXAzuC/hbscbf3qzE6ogLbTkc4yRx+Lb/wC+K6kU6su5SCvfPpWTc14YqKnyinesOi9e1SwgS4igFxFK30o6gbPLUAk5IzkGmrrXp+9l0iOzsZFiuVSINGrhC6IuGRT6DOPggY9a7z9aW2SIxLKFOC0UbMox8+v6ZpV1LW4ptYtpIH3D7PIp7gg7hkEHkH4NT1J9HaOHt72tdtiFD4Ua3DPaXMVrarJAYz5ayd2jbdvlJbkse+09h6U5aD0FfxdRS38qILd/MOQ4JyyAfh796cpeuLNEU5d2OfpjjZn+k4JKgcDIPJrWl6hlGoLGroYHhDiPad/JxnOMD8s/pTqT67k9C++1oROjPD/VrA6g5gt5HnQLHHK6tG+ZMsHHttJ7/lXN0nws1H/6UFw0dtp0aOpIglLbiGyQiljyw+nGQMenobdu+rbaNzGN8ki/iWFC+38yOBSj1t1BDcPY+USHS7jLI6lXX2JU84+e1Hkn0Vj4e7aTWiyPSo6i0+QtECe+KlqmecmpV8QkBgiB7GZAf1Bpqrma7pC3KKrEjYwcY9x7/HNRml3DlHbBax5FTNWx09Gtzu5yp7/lSz4Z2Sm2X2JYn5OSP6Cnizttse0+2K5vTnTws12ISUGcFu/Jz/et5f2masmsVR9a/orXBEOuSleB9mjJx6/V+9c/XNdUl5pmARfXOQACCB2B7gEBgGDZxlWOG/WOj1muHnVnWSSMRnBGAAc5HHeuHqXhR9oj8ua6ndMg4dgTx25IzXDJiq+3o9cZ8crm330kKWj9cWV3J5Y8xGxxvAG/C7cKQTgkFv1IPpTM+sTC2nU/xo23HAHwvPPAP4cgY5JOa1rfwMt43R1kkDIQQQfUHPtTda9JbWyTH84jAY/8u9Q+Haf48GTxUtfvu14IukbSN4EP8IUYA7dqWNet4U16Py8BjAS+PfPGfnH7YpmPSDxMfs000UbclI2G39AVOP0rWh6BRZlnG7zQCCzMWL7u5Ynknj9K7qa5UteCJyY5qq5t7T/36aXQlkG3n3d8/ODgVjWY9msKE/2vH/embQunxakhSSpJPPfJOTXnUem1kuluQW8wJsx/Djdn271k4momfhlZ5eW79PejgdCW4kj+rvuYv7ls+v6YrT8TLSFbjTyuBKZwPnblf2zimO96S+9MtvJJC7fi8sgBj7lSCM1z7joFZWWSRpHmRw4kkbLHb2XtgL8DFJilCjRazY+s8u/O+w06V/kr+VT15s4CkYU+gr1XZnzySiiiqAUUUUBkVmiigCiiigCiiigCiiigCiiigMP2qKiipYP/2Q=="/>
          <p:cNvSpPr>
            <a:spLocks noChangeAspect="1" noChangeArrowheads="1"/>
          </p:cNvSpPr>
          <p:nvPr/>
        </p:nvSpPr>
        <p:spPr bwMode="auto">
          <a:xfrm>
            <a:off x="120650" y="-241300"/>
            <a:ext cx="1209675" cy="476250"/>
          </a:xfrm>
          <a:prstGeom prst="rect">
            <a:avLst/>
          </a:prstGeom>
          <a:noFill/>
          <a:ln w="9525">
            <a:noFill/>
            <a:miter lim="800000"/>
            <a:headEnd/>
            <a:tailEnd/>
          </a:ln>
        </p:spPr>
        <p:txBody>
          <a:bodyPr/>
          <a:lstStyle/>
          <a:p>
            <a:endParaRPr lang="es-CO"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6601" b="17817"/>
          <a:stretch/>
        </p:blipFill>
        <p:spPr>
          <a:xfrm>
            <a:off x="3491880" y="140990"/>
            <a:ext cx="2483768" cy="865436"/>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15982" b="20884"/>
          <a:stretch/>
        </p:blipFill>
        <p:spPr>
          <a:xfrm>
            <a:off x="6443663" y="44624"/>
            <a:ext cx="2699792" cy="940706"/>
          </a:xfrm>
          <a:prstGeom prst="rect">
            <a:avLst/>
          </a:prstGeom>
        </p:spPr>
      </p:pic>
      <p:sp>
        <p:nvSpPr>
          <p:cNvPr id="29" name="Rectangle 28"/>
          <p:cNvSpPr/>
          <p:nvPr/>
        </p:nvSpPr>
        <p:spPr>
          <a:xfrm>
            <a:off x="0" y="1052736"/>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Text Box 13"/>
          <p:cNvSpPr txBox="1">
            <a:spLocks noChangeArrowheads="1"/>
          </p:cNvSpPr>
          <p:nvPr/>
        </p:nvSpPr>
        <p:spPr bwMode="auto">
          <a:xfrm>
            <a:off x="2051720" y="3068960"/>
            <a:ext cx="5040560" cy="119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8913" indent="-188913" eaLnBrk="0" hangingPunct="0">
              <a:defRPr sz="2400" b="1">
                <a:solidFill>
                  <a:schemeClr val="bg1"/>
                </a:solidFill>
                <a:latin typeface="Calibri" pitchFamily="34" charset="0"/>
              </a:defRPr>
            </a:lvl1pPr>
            <a:lvl2pPr marL="742950" indent="-285750" eaLnBrk="0" hangingPunct="0">
              <a:defRPr sz="2400" b="1">
                <a:solidFill>
                  <a:schemeClr val="bg1"/>
                </a:solidFill>
                <a:latin typeface="Calibri" pitchFamily="34" charset="0"/>
              </a:defRPr>
            </a:lvl2pPr>
            <a:lvl3pPr marL="1143000" indent="-228600" eaLnBrk="0" hangingPunct="0">
              <a:defRPr sz="2400" b="1">
                <a:solidFill>
                  <a:schemeClr val="bg1"/>
                </a:solidFill>
                <a:latin typeface="Calibri" pitchFamily="34" charset="0"/>
              </a:defRPr>
            </a:lvl3pPr>
            <a:lvl4pPr marL="1600200" indent="-228600" eaLnBrk="0" hangingPunct="0">
              <a:defRPr sz="2400" b="1">
                <a:solidFill>
                  <a:schemeClr val="bg1"/>
                </a:solidFill>
                <a:latin typeface="Calibri" pitchFamily="34" charset="0"/>
              </a:defRPr>
            </a:lvl4pPr>
            <a:lvl5pPr marL="2057400" indent="-228600" eaLnBrk="0" hangingPunct="0">
              <a:defRPr sz="2400" b="1">
                <a:solidFill>
                  <a:schemeClr val="bg1"/>
                </a:solidFill>
                <a:latin typeface="Calibri" pitchFamily="34" charset="0"/>
              </a:defRPr>
            </a:lvl5pPr>
            <a:lvl6pPr marL="2514600" indent="-228600" algn="ctr" eaLnBrk="0" fontAlgn="base" hangingPunct="0">
              <a:spcBef>
                <a:spcPct val="50000"/>
              </a:spcBef>
              <a:spcAft>
                <a:spcPct val="0"/>
              </a:spcAft>
              <a:defRPr sz="2400" b="1">
                <a:solidFill>
                  <a:schemeClr val="bg1"/>
                </a:solidFill>
                <a:latin typeface="Calibri" pitchFamily="34" charset="0"/>
              </a:defRPr>
            </a:lvl6pPr>
            <a:lvl7pPr marL="2971800" indent="-228600" algn="ctr" eaLnBrk="0" fontAlgn="base" hangingPunct="0">
              <a:spcBef>
                <a:spcPct val="50000"/>
              </a:spcBef>
              <a:spcAft>
                <a:spcPct val="0"/>
              </a:spcAft>
              <a:defRPr sz="2400" b="1">
                <a:solidFill>
                  <a:schemeClr val="bg1"/>
                </a:solidFill>
                <a:latin typeface="Calibri" pitchFamily="34" charset="0"/>
              </a:defRPr>
            </a:lvl7pPr>
            <a:lvl8pPr marL="3429000" indent="-228600" algn="ctr" eaLnBrk="0" fontAlgn="base" hangingPunct="0">
              <a:spcBef>
                <a:spcPct val="50000"/>
              </a:spcBef>
              <a:spcAft>
                <a:spcPct val="0"/>
              </a:spcAft>
              <a:defRPr sz="2400" b="1">
                <a:solidFill>
                  <a:schemeClr val="bg1"/>
                </a:solidFill>
                <a:latin typeface="Calibri" pitchFamily="34" charset="0"/>
              </a:defRPr>
            </a:lvl8pPr>
            <a:lvl9pPr marL="3886200" indent="-228600" algn="ctr" eaLnBrk="0" fontAlgn="base" hangingPunct="0">
              <a:spcBef>
                <a:spcPct val="50000"/>
              </a:spcBef>
              <a:spcAft>
                <a:spcPct val="0"/>
              </a:spcAft>
              <a:defRPr sz="2400" b="1">
                <a:solidFill>
                  <a:schemeClr val="bg1"/>
                </a:solidFill>
                <a:latin typeface="Calibri" pitchFamily="34" charset="0"/>
              </a:defRPr>
            </a:lvl9pPr>
          </a:lstStyle>
          <a:p>
            <a:pPr marL="0" indent="0" algn="ctr">
              <a:lnSpc>
                <a:spcPct val="120000"/>
              </a:lnSpc>
            </a:pPr>
            <a:r>
              <a:rPr lang="en-US" sz="6600" dirty="0" smtClean="0">
                <a:solidFill>
                  <a:srgbClr val="0070C0"/>
                </a:solidFill>
                <a:latin typeface="Cambria" pitchFamily="18" charset="0"/>
                <a:cs typeface="Helvetica"/>
                <a:hlinkClick r:id="rId5" action="ppaction://hlinkfile"/>
              </a:rPr>
              <a:t>VIDEO</a:t>
            </a:r>
            <a:endParaRPr lang="en-US" sz="6600" dirty="0">
              <a:solidFill>
                <a:srgbClr val="0070C0"/>
              </a:solidFill>
              <a:latin typeface="Cambria" pitchFamily="18" charset="0"/>
              <a:cs typeface="Helvetica"/>
            </a:endParaRPr>
          </a:p>
        </p:txBody>
      </p:sp>
    </p:spTree>
    <p:extLst>
      <p:ext uri="{BB962C8B-B14F-4D97-AF65-F5344CB8AC3E}">
        <p14:creationId xmlns:p14="http://schemas.microsoft.com/office/powerpoint/2010/main" val="1887815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2003</TotalTime>
  <Words>1345</Words>
  <Application>Microsoft Macintosh PowerPoint</Application>
  <PresentationFormat>On-screen Show (4:3)</PresentationFormat>
  <Paragraphs>74</Paragraphs>
  <Slides>14</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Tema de Office</vt:lpstr>
      <vt:lpstr>Fotografía de Photo Editor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Lenovo User</dc:creator>
  <cp:lastModifiedBy>Akerontes1</cp:lastModifiedBy>
  <cp:revision>50</cp:revision>
  <dcterms:created xsi:type="dcterms:W3CDTF">2012-09-26T12:44:48Z</dcterms:created>
  <dcterms:modified xsi:type="dcterms:W3CDTF">2015-04-20T12:37:13Z</dcterms:modified>
</cp:coreProperties>
</file>