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lvl1pPr defTabSz="457200">
      <a:defRPr>
        <a:latin typeface="Calibri"/>
        <a:ea typeface="Calibri"/>
        <a:cs typeface="Calibri"/>
        <a:sym typeface="Calibri"/>
      </a:defRPr>
    </a:lvl1pPr>
    <a:lvl2pPr indent="457200" defTabSz="457200">
      <a:defRPr>
        <a:latin typeface="Calibri"/>
        <a:ea typeface="Calibri"/>
        <a:cs typeface="Calibri"/>
        <a:sym typeface="Calibri"/>
      </a:defRPr>
    </a:lvl2pPr>
    <a:lvl3pPr indent="914400" defTabSz="457200">
      <a:defRPr>
        <a:latin typeface="Calibri"/>
        <a:ea typeface="Calibri"/>
        <a:cs typeface="Calibri"/>
        <a:sym typeface="Calibri"/>
      </a:defRPr>
    </a:lvl3pPr>
    <a:lvl4pPr indent="1371600" defTabSz="457200">
      <a:defRPr>
        <a:latin typeface="Calibri"/>
        <a:ea typeface="Calibri"/>
        <a:cs typeface="Calibri"/>
        <a:sym typeface="Calibri"/>
      </a:defRPr>
    </a:lvl4pPr>
    <a:lvl5pPr indent="1828800" defTabSz="457200">
      <a:defRPr>
        <a:latin typeface="Calibri"/>
        <a:ea typeface="Calibri"/>
        <a:cs typeface="Calibri"/>
        <a:sym typeface="Calibri"/>
      </a:defRPr>
    </a:lvl5pPr>
    <a:lvl6pPr defTabSz="457200">
      <a:defRPr>
        <a:latin typeface="Calibri"/>
        <a:ea typeface="Calibri"/>
        <a:cs typeface="Calibri"/>
        <a:sym typeface="Calibri"/>
      </a:defRPr>
    </a:lvl6pPr>
    <a:lvl7pPr defTabSz="457200">
      <a:defRPr>
        <a:latin typeface="Calibri"/>
        <a:ea typeface="Calibri"/>
        <a:cs typeface="Calibri"/>
        <a:sym typeface="Calibri"/>
      </a:defRPr>
    </a:lvl7pPr>
    <a:lvl8pPr defTabSz="457200">
      <a:defRPr>
        <a:latin typeface="Calibri"/>
        <a:ea typeface="Calibri"/>
        <a:cs typeface="Calibri"/>
        <a:sym typeface="Calibri"/>
      </a:defRPr>
    </a:lvl8pPr>
    <a:lvl9pPr defTabSz="457200">
      <a:defRPr>
        <a:latin typeface="Calibri"/>
        <a:ea typeface="Calibri"/>
        <a:cs typeface="Calibri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FFFFFF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3CECE"/>
          </a:solidFill>
        </a:fill>
      </a:tcStyle>
    </a:wholeTbl>
    <a:band2H>
      <a:tcTxStyle/>
      <a:tcStyle>
        <a:tcBdr/>
        <a:fill>
          <a:solidFill>
            <a:srgbClr val="F1E8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E48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E48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E48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" name="Shape 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4256618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1pPr>
    <a:lvl2pPr indent="2286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2pPr>
    <a:lvl3pPr indent="4572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3pPr>
    <a:lvl4pPr indent="6858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4pPr>
    <a:lvl5pPr indent="9144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5pPr>
    <a:lvl6pPr indent="11430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6pPr>
    <a:lvl7pPr indent="13716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7pPr>
    <a:lvl8pPr indent="16002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8pPr>
    <a:lvl9pPr indent="1828800" defTabSz="457200">
      <a:lnSpc>
        <a:spcPct val="125000"/>
      </a:lnSpc>
      <a:defRPr sz="2400">
        <a:latin typeface="+mj-lt"/>
        <a:ea typeface="+mj-ea"/>
        <a:cs typeface="+mj-cs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sldNum" sz="quarter" idx="2"/>
          </p:nvPr>
        </p:nvSpPr>
        <p:spPr>
          <a:xfrm>
            <a:off x="6553200" y="6404292"/>
            <a:ext cx="2133600" cy="26924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algn="ctr" defTabSz="457200">
        <a:defRPr sz="4400">
          <a:latin typeface="Calibri"/>
          <a:ea typeface="Calibri"/>
          <a:cs typeface="Calibri"/>
          <a:sym typeface="Calibri"/>
        </a:defRPr>
      </a:lvl1pPr>
      <a:lvl2pPr algn="ctr" defTabSz="457200">
        <a:defRPr sz="4400">
          <a:latin typeface="Calibri"/>
          <a:ea typeface="Calibri"/>
          <a:cs typeface="Calibri"/>
          <a:sym typeface="Calibri"/>
        </a:defRPr>
      </a:lvl2pPr>
      <a:lvl3pPr algn="ctr" defTabSz="457200">
        <a:defRPr sz="4400">
          <a:latin typeface="Calibri"/>
          <a:ea typeface="Calibri"/>
          <a:cs typeface="Calibri"/>
          <a:sym typeface="Calibri"/>
        </a:defRPr>
      </a:lvl3pPr>
      <a:lvl4pPr algn="ctr" defTabSz="457200">
        <a:defRPr sz="4400">
          <a:latin typeface="Calibri"/>
          <a:ea typeface="Calibri"/>
          <a:cs typeface="Calibri"/>
          <a:sym typeface="Calibri"/>
        </a:defRPr>
      </a:lvl4pPr>
      <a:lvl5pPr algn="ctr" defTabSz="457200">
        <a:defRPr sz="4400">
          <a:latin typeface="Calibri"/>
          <a:ea typeface="Calibri"/>
          <a:cs typeface="Calibri"/>
          <a:sym typeface="Calibri"/>
        </a:defRPr>
      </a:lvl5pPr>
      <a:lvl6pPr indent="457200" algn="ctr" defTabSz="457200">
        <a:defRPr sz="4400">
          <a:latin typeface="Calibri"/>
          <a:ea typeface="Calibri"/>
          <a:cs typeface="Calibri"/>
          <a:sym typeface="Calibri"/>
        </a:defRPr>
      </a:lvl6pPr>
      <a:lvl7pPr indent="914400" algn="ctr" defTabSz="457200">
        <a:defRPr sz="4400">
          <a:latin typeface="Calibri"/>
          <a:ea typeface="Calibri"/>
          <a:cs typeface="Calibri"/>
          <a:sym typeface="Calibri"/>
        </a:defRPr>
      </a:lvl7pPr>
      <a:lvl8pPr indent="1371600" algn="ctr" defTabSz="457200">
        <a:defRPr sz="4400">
          <a:latin typeface="Calibri"/>
          <a:ea typeface="Calibri"/>
          <a:cs typeface="Calibri"/>
          <a:sym typeface="Calibri"/>
        </a:defRPr>
      </a:lvl8pPr>
      <a:lvl9pPr indent="1828800" algn="ctr" defTabSz="457200">
        <a:defRPr sz="4400">
          <a:latin typeface="Calibri"/>
          <a:ea typeface="Calibri"/>
          <a:cs typeface="Calibri"/>
          <a:sym typeface="Calibri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»"/>
        <a:defRPr sz="3200">
          <a:latin typeface="Calibri"/>
          <a:ea typeface="Calibri"/>
          <a:cs typeface="Calibri"/>
          <a:sym typeface="Calibri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latin typeface="Calibri"/>
          <a:ea typeface="Calibri"/>
          <a:cs typeface="Calibri"/>
          <a:sym typeface="Calibri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latin typeface="Calibri"/>
          <a:ea typeface="Calibri"/>
          <a:cs typeface="Calibri"/>
          <a:sym typeface="Calibri"/>
        </a:defRPr>
      </a:lvl4pPr>
      <a:lvl5pPr marL="2235200" indent="-406400" defTabSz="457200">
        <a:spcBef>
          <a:spcPts val="700"/>
        </a:spcBef>
        <a:buSzPct val="100000"/>
        <a:buFont typeface="Arial"/>
        <a:buChar char="»"/>
        <a:defRPr sz="3200">
          <a:latin typeface="Calibri"/>
          <a:ea typeface="Calibri"/>
          <a:cs typeface="Calibri"/>
          <a:sym typeface="Calibri"/>
        </a:defRPr>
      </a:lvl5pPr>
      <a:lvl6pPr marL="2692400" indent="-406400" defTabSz="457200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6pPr>
      <a:lvl7pPr marL="3149600" indent="-406400" defTabSz="457200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7pPr>
      <a:lvl8pPr marL="3606800" indent="-406400" defTabSz="457200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8pPr>
      <a:lvl9pPr marL="4064000" indent="-406400" defTabSz="457200">
        <a:spcBef>
          <a:spcPts val="700"/>
        </a:spcBef>
        <a:buSzPct val="100000"/>
        <a:buFont typeface="Arial"/>
        <a:buChar char="•"/>
        <a:defRPr sz="3200">
          <a:latin typeface="Calibri"/>
          <a:ea typeface="Calibri"/>
          <a:cs typeface="Calibri"/>
          <a:sym typeface="Calibri"/>
        </a:defRPr>
      </a:lvl9pPr>
    </p:bodyStyle>
    <p:otherStyle>
      <a:lvl1pPr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indent="457200"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indent="914400"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indent="1371600"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indent="1828800"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algn="r" defTabSz="457200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B7DEE8"/>
            </a:gs>
            <a:gs pos="85000">
              <a:srgbClr val="FFFFFF"/>
            </a:gs>
            <a:gs pos="100000">
              <a:srgbClr val="FFFF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>
            <a:off x="0" y="2127250"/>
            <a:ext cx="3503613" cy="4730750"/>
          </a:xfrm>
          <a:prstGeom prst="rect">
            <a:avLst/>
          </a:prstGeom>
          <a:solidFill/>
          <a:ln w="12700">
            <a:miter lim="400000"/>
          </a:ln>
          <a:effectLst>
            <a:outerShdw blurRad="63500" dist="20000" dir="5400000" rotWithShape="0">
              <a:srgbClr val="808080">
                <a:alpha val="37998"/>
              </a:srgbClr>
            </a:outerShdw>
          </a:effectLst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" name="Shape 9"/>
          <p:cNvSpPr/>
          <p:nvPr/>
        </p:nvSpPr>
        <p:spPr>
          <a:xfrm>
            <a:off x="0" y="2127249"/>
            <a:ext cx="3503613" cy="1260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ts val="4400"/>
              </a:lnSpc>
              <a:defRPr sz="4800" b="1">
                <a:solidFill>
                  <a:srgbClr val="FFFFFF"/>
                </a:solidFill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4800" b="1">
                <a:solidFill>
                  <a:srgbClr val="FFFFFF"/>
                </a:solidFill>
              </a:rPr>
              <a:t>Port of Everett</a:t>
            </a:r>
          </a:p>
        </p:txBody>
      </p:sp>
      <p:sp>
        <p:nvSpPr>
          <p:cNvPr id="10" name="Shape 10"/>
          <p:cNvSpPr/>
          <p:nvPr/>
        </p:nvSpPr>
        <p:spPr>
          <a:xfrm>
            <a:off x="0" y="3560762"/>
            <a:ext cx="3503613" cy="459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2400" dirty="0" smtClean="0">
                <a:solidFill>
                  <a:srgbClr val="FFFFFF"/>
                </a:solidFill>
              </a:rPr>
              <a:t>Overall Campaign</a:t>
            </a: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1" name="Shape 11"/>
          <p:cNvSpPr/>
          <p:nvPr/>
        </p:nvSpPr>
        <p:spPr>
          <a:xfrm>
            <a:off x="0" y="4575175"/>
            <a:ext cx="350361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dirty="0" smtClean="0">
                <a:solidFill>
                  <a:srgbClr val="FFFFFF"/>
                </a:solidFill>
              </a:rPr>
              <a:t>Video</a:t>
            </a:r>
            <a:r>
              <a:rPr lang="en-US" dirty="0" smtClean="0">
                <a:solidFill>
                  <a:srgbClr val="FFFFFF"/>
                </a:solidFill>
              </a:rPr>
              <a:t>s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12" name="Shape 12"/>
          <p:cNvSpPr/>
          <p:nvPr/>
        </p:nvSpPr>
        <p:spPr>
          <a:xfrm flipH="1" flipV="1">
            <a:off x="-1" y="2085975"/>
            <a:ext cx="9144002" cy="1588"/>
          </a:xfrm>
          <a:prstGeom prst="line">
            <a:avLst/>
          </a:prstGeom>
          <a:ln w="57150">
            <a:solidFill>
              <a:srgbClr val="FFFFFF"/>
            </a:solidFill>
            <a:round/>
          </a:ln>
        </p:spPr>
        <p:txBody>
          <a:bodyPr lIns="0" tIns="0" rIns="0" bIns="0"/>
          <a:lstStyle/>
          <a:p>
            <a:pPr lvl="0">
              <a:defRPr sz="1200">
                <a:latin typeface="+mn-lt"/>
                <a:ea typeface="+mn-ea"/>
                <a:cs typeface="+mn-cs"/>
                <a:sym typeface="Helvetica"/>
              </a:defRPr>
            </a:pPr>
            <a:endParaRPr/>
          </a:p>
        </p:txBody>
      </p:sp>
      <p:pic>
        <p:nvPicPr>
          <p:cNvPr id="13" name="communications_14.jpg" descr="communications_14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20875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oELogo_white_on_black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46638" y="5265787"/>
            <a:ext cx="2010337" cy="13402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Video_POEIntroOutro_cascades.pdf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517609" y="2836159"/>
            <a:ext cx="5640387" cy="3124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8F8F8F"/>
      </a:accent3>
      <a:accent4>
        <a:srgbClr val="707070"/>
      </a:accent4>
      <a:accent5>
        <a:srgbClr val="B2C0D9"/>
      </a:accent5>
      <a:accent6>
        <a:srgbClr val="AE4846"/>
      </a:accent6>
      <a:hlink>
        <a:srgbClr val="0000FF"/>
      </a:hlink>
      <a:folHlink>
        <a:srgbClr val="FF00FF"/>
      </a:folHlink>
    </a:clrScheme>
    <a:fontScheme name="Default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8F8F8F"/>
      </a:accent3>
      <a:accent4>
        <a:srgbClr val="707070"/>
      </a:accent4>
      <a:accent5>
        <a:srgbClr val="B2C0D9"/>
      </a:accent5>
      <a:accent6>
        <a:srgbClr val="AE4846"/>
      </a:accent6>
      <a:hlink>
        <a:srgbClr val="0000FF"/>
      </a:hlink>
      <a:folHlink>
        <a:srgbClr val="FF00FF"/>
      </a:folHlink>
    </a:clrScheme>
    <a:fontScheme name="Default">
      <a:majorFont>
        <a:latin typeface="Avenir Roman"/>
        <a:ea typeface="Avenir Roman"/>
        <a:cs typeface="Avenir Roman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bevel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Avenir Roman</vt:lpstr>
      <vt:lpstr>Calibri</vt:lpstr>
      <vt:lpstr>Helvetica</vt:lpstr>
      <vt:lpstr>Default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Lefeber</dc:creator>
  <cp:lastModifiedBy>Aaron Ellis</cp:lastModifiedBy>
  <cp:revision>3</cp:revision>
  <dcterms:modified xsi:type="dcterms:W3CDTF">2014-05-01T13:06:49Z</dcterms:modified>
</cp:coreProperties>
</file>